
<file path=[Content_Types].xml><?xml version="1.0" encoding="utf-8"?>
<Types xmlns="http://schemas.openxmlformats.org/package/2006/content-types">
  <Default Extension="gif" ContentType="image/gif"/>
  <Default Extension="jfif" ContentType="image/jpeg"/>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0" r:id="rId1"/>
    <p:sldMasterId id="2147483652" r:id="rId2"/>
    <p:sldMasterId id="2147483656" r:id="rId3"/>
  </p:sldMasterIdLst>
  <p:notesMasterIdLst>
    <p:notesMasterId r:id="rId33"/>
  </p:notesMasterIdLst>
  <p:sldIdLst>
    <p:sldId id="308" r:id="rId4"/>
    <p:sldId id="367" r:id="rId5"/>
    <p:sldId id="345" r:id="rId6"/>
    <p:sldId id="318" r:id="rId7"/>
    <p:sldId id="337" r:id="rId8"/>
    <p:sldId id="346" r:id="rId9"/>
    <p:sldId id="347" r:id="rId10"/>
    <p:sldId id="369" r:id="rId11"/>
    <p:sldId id="349" r:id="rId12"/>
    <p:sldId id="351" r:id="rId13"/>
    <p:sldId id="352" r:id="rId14"/>
    <p:sldId id="353" r:id="rId15"/>
    <p:sldId id="350" r:id="rId16"/>
    <p:sldId id="354" r:id="rId17"/>
    <p:sldId id="355" r:id="rId18"/>
    <p:sldId id="356" r:id="rId19"/>
    <p:sldId id="357" r:id="rId20"/>
    <p:sldId id="358" r:id="rId21"/>
    <p:sldId id="359" r:id="rId22"/>
    <p:sldId id="360" r:id="rId23"/>
    <p:sldId id="368" r:id="rId24"/>
    <p:sldId id="363" r:id="rId25"/>
    <p:sldId id="361" r:id="rId26"/>
    <p:sldId id="374" r:id="rId27"/>
    <p:sldId id="376" r:id="rId28"/>
    <p:sldId id="377" r:id="rId29"/>
    <p:sldId id="362" r:id="rId30"/>
    <p:sldId id="364" r:id="rId31"/>
    <p:sldId id="375"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F6368"/>
    <a:srgbClr val="211C8D"/>
    <a:srgbClr val="4472C4"/>
    <a:srgbClr val="A2AEB8"/>
    <a:srgbClr val="FCFDA9"/>
    <a:srgbClr val="2FEA2F"/>
    <a:srgbClr val="7A8E7C"/>
    <a:srgbClr val="4BD6D6"/>
    <a:srgbClr val="95A59E"/>
    <a:srgbClr val="768A7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A9A2E20-772A-454C-B664-7ABC67A303E3}" v="59" dt="2022-05-19T08:23:16.10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345" autoAdjust="0"/>
    <p:restoredTop sz="95097" autoAdjust="0"/>
  </p:normalViewPr>
  <p:slideViewPr>
    <p:cSldViewPr snapToGrid="0" snapToObjects="1">
      <p:cViewPr varScale="1">
        <p:scale>
          <a:sx n="79" d="100"/>
          <a:sy n="79" d="100"/>
        </p:scale>
        <p:origin x="1061"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microsoft.com/office/2015/10/relationships/revisionInfo" Target="revisionInfo.xml"/><Relationship Id="rId21" Type="http://schemas.openxmlformats.org/officeDocument/2006/relationships/slide" Target="slides/slide18.xml"/><Relationship Id="rId34" Type="http://schemas.openxmlformats.org/officeDocument/2006/relationships/presProps" Target="pres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notesMaster" Target="notesMasters/notesMaster1.xml"/><Relationship Id="rId38" Type="http://schemas.microsoft.com/office/2016/11/relationships/changesInfo" Target="changesInfos/changesInfo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theme" Target="theme/theme1.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viewProps" Target="viewProps.xml"/><Relationship Id="rId8" Type="http://schemas.openxmlformats.org/officeDocument/2006/relationships/slide" Target="slides/slide5.xml"/><Relationship Id="rId3" Type="http://schemas.openxmlformats.org/officeDocument/2006/relationships/slideMaster" Target="slideMasters/slideMaster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endon, Courtney" userId="381f4d92-95e4-4d11-811c-8352bf4f8722" providerId="ADAL" clId="{AEF4DC57-4D63-4A98-9389-887570B865C6}"/>
    <pc:docChg chg="undo redo custSel addSld delSld modSld sldOrd">
      <pc:chgData name="Lendon, Courtney" userId="381f4d92-95e4-4d11-811c-8352bf4f8722" providerId="ADAL" clId="{AEF4DC57-4D63-4A98-9389-887570B865C6}" dt="2022-04-12T22:21:17.031" v="2846" actId="47"/>
      <pc:docMkLst>
        <pc:docMk/>
      </pc:docMkLst>
      <pc:sldChg chg="addSp modSp mod">
        <pc:chgData name="Lendon, Courtney" userId="381f4d92-95e4-4d11-811c-8352bf4f8722" providerId="ADAL" clId="{AEF4DC57-4D63-4A98-9389-887570B865C6}" dt="2022-03-23T14:13:11.228" v="35" actId="14100"/>
        <pc:sldMkLst>
          <pc:docMk/>
          <pc:sldMk cId="1812788367" sldId="256"/>
        </pc:sldMkLst>
        <pc:spChg chg="mod">
          <ac:chgData name="Lendon, Courtney" userId="381f4d92-95e4-4d11-811c-8352bf4f8722" providerId="ADAL" clId="{AEF4DC57-4D63-4A98-9389-887570B865C6}" dt="2022-03-23T14:12:53.221" v="30" actId="20577"/>
          <ac:spMkLst>
            <pc:docMk/>
            <pc:sldMk cId="1812788367" sldId="256"/>
            <ac:spMk id="2" creationId="{7E527650-5926-4B4A-8556-63D35EE038F3}"/>
          </ac:spMkLst>
        </pc:spChg>
        <pc:picChg chg="add mod">
          <ac:chgData name="Lendon, Courtney" userId="381f4d92-95e4-4d11-811c-8352bf4f8722" providerId="ADAL" clId="{AEF4DC57-4D63-4A98-9389-887570B865C6}" dt="2022-03-23T14:12:59.516" v="32" actId="1076"/>
          <ac:picMkLst>
            <pc:docMk/>
            <pc:sldMk cId="1812788367" sldId="256"/>
            <ac:picMk id="3" creationId="{EBC95A5A-83B4-46A3-A0CB-D3FC67CCD491}"/>
          </ac:picMkLst>
        </pc:picChg>
        <pc:picChg chg="add mod">
          <ac:chgData name="Lendon, Courtney" userId="381f4d92-95e4-4d11-811c-8352bf4f8722" providerId="ADAL" clId="{AEF4DC57-4D63-4A98-9389-887570B865C6}" dt="2022-03-23T14:13:04.938" v="33" actId="1076"/>
          <ac:picMkLst>
            <pc:docMk/>
            <pc:sldMk cId="1812788367" sldId="256"/>
            <ac:picMk id="4" creationId="{8AECCB6F-8B76-40C9-AE5F-8B0A1F7FCE6E}"/>
          </ac:picMkLst>
        </pc:picChg>
        <pc:picChg chg="add mod">
          <ac:chgData name="Lendon, Courtney" userId="381f4d92-95e4-4d11-811c-8352bf4f8722" providerId="ADAL" clId="{AEF4DC57-4D63-4A98-9389-887570B865C6}" dt="2022-03-23T14:13:11.228" v="35" actId="14100"/>
          <ac:picMkLst>
            <pc:docMk/>
            <pc:sldMk cId="1812788367" sldId="256"/>
            <ac:picMk id="6" creationId="{A3F700ED-F44B-42F6-A155-EF9F5BB3EAE6}"/>
          </ac:picMkLst>
        </pc:picChg>
      </pc:sldChg>
      <pc:sldChg chg="del">
        <pc:chgData name="Lendon, Courtney" userId="381f4d92-95e4-4d11-811c-8352bf4f8722" providerId="ADAL" clId="{AEF4DC57-4D63-4A98-9389-887570B865C6}" dt="2022-03-23T14:11:12.841" v="7" actId="47"/>
        <pc:sldMkLst>
          <pc:docMk/>
          <pc:sldMk cId="4134014929" sldId="257"/>
        </pc:sldMkLst>
      </pc:sldChg>
      <pc:sldChg chg="del">
        <pc:chgData name="Lendon, Courtney" userId="381f4d92-95e4-4d11-811c-8352bf4f8722" providerId="ADAL" clId="{AEF4DC57-4D63-4A98-9389-887570B865C6}" dt="2022-03-23T14:11:14.692" v="8" actId="47"/>
        <pc:sldMkLst>
          <pc:docMk/>
          <pc:sldMk cId="2837156857" sldId="260"/>
        </pc:sldMkLst>
      </pc:sldChg>
      <pc:sldChg chg="addSp delSp modSp mod modNotesTx">
        <pc:chgData name="Lendon, Courtney" userId="381f4d92-95e4-4d11-811c-8352bf4f8722" providerId="ADAL" clId="{AEF4DC57-4D63-4A98-9389-887570B865C6}" dt="2022-04-11T09:10:54.423" v="1985" actId="20577"/>
        <pc:sldMkLst>
          <pc:docMk/>
          <pc:sldMk cId="2989380848" sldId="261"/>
        </pc:sldMkLst>
        <pc:picChg chg="add del mod">
          <ac:chgData name="Lendon, Courtney" userId="381f4d92-95e4-4d11-811c-8352bf4f8722" providerId="ADAL" clId="{AEF4DC57-4D63-4A98-9389-887570B865C6}" dt="2022-03-23T14:13:33.592" v="46" actId="478"/>
          <ac:picMkLst>
            <pc:docMk/>
            <pc:sldMk cId="2989380848" sldId="261"/>
            <ac:picMk id="9" creationId="{08D8C6F9-5670-4EA4-9C55-B6F96065F849}"/>
          </ac:picMkLst>
        </pc:picChg>
        <pc:picChg chg="add mod">
          <ac:chgData name="Lendon, Courtney" userId="381f4d92-95e4-4d11-811c-8352bf4f8722" providerId="ADAL" clId="{AEF4DC57-4D63-4A98-9389-887570B865C6}" dt="2022-03-23T14:13:42.886" v="49"/>
          <ac:picMkLst>
            <pc:docMk/>
            <pc:sldMk cId="2989380848" sldId="261"/>
            <ac:picMk id="11" creationId="{67D46EC2-F66F-4A3A-9469-D659A378FB62}"/>
          </ac:picMkLst>
        </pc:picChg>
      </pc:sldChg>
      <pc:sldChg chg="addSp modSp del">
        <pc:chgData name="Lendon, Courtney" userId="381f4d92-95e4-4d11-811c-8352bf4f8722" providerId="ADAL" clId="{AEF4DC57-4D63-4A98-9389-887570B865C6}" dt="2022-04-07T08:23:42.492" v="85" actId="47"/>
        <pc:sldMkLst>
          <pc:docMk/>
          <pc:sldMk cId="3637610911" sldId="262"/>
        </pc:sldMkLst>
        <pc:picChg chg="add mod">
          <ac:chgData name="Lendon, Courtney" userId="381f4d92-95e4-4d11-811c-8352bf4f8722" providerId="ADAL" clId="{AEF4DC57-4D63-4A98-9389-887570B865C6}" dt="2022-03-23T14:13:52.407" v="53"/>
          <ac:picMkLst>
            <pc:docMk/>
            <pc:sldMk cId="3637610911" sldId="262"/>
            <ac:picMk id="6" creationId="{68DA9E2D-C3F2-44EC-9241-0EAE33540BE9}"/>
          </ac:picMkLst>
        </pc:picChg>
      </pc:sldChg>
      <pc:sldChg chg="addSp modSp mod">
        <pc:chgData name="Lendon, Courtney" userId="381f4d92-95e4-4d11-811c-8352bf4f8722" providerId="ADAL" clId="{AEF4DC57-4D63-4A98-9389-887570B865C6}" dt="2022-04-11T09:15:42.705" v="2041" actId="20577"/>
        <pc:sldMkLst>
          <pc:docMk/>
          <pc:sldMk cId="242080515" sldId="273"/>
        </pc:sldMkLst>
        <pc:graphicFrameChg chg="modGraphic">
          <ac:chgData name="Lendon, Courtney" userId="381f4d92-95e4-4d11-811c-8352bf4f8722" providerId="ADAL" clId="{AEF4DC57-4D63-4A98-9389-887570B865C6}" dt="2022-04-11T09:15:42.705" v="2041" actId="20577"/>
          <ac:graphicFrameMkLst>
            <pc:docMk/>
            <pc:sldMk cId="242080515" sldId="273"/>
            <ac:graphicFrameMk id="3" creationId="{E509AEA2-BF97-4B38-AFA0-CB3168FDE8C0}"/>
          </ac:graphicFrameMkLst>
        </pc:graphicFrameChg>
        <pc:picChg chg="add mod">
          <ac:chgData name="Lendon, Courtney" userId="381f4d92-95e4-4d11-811c-8352bf4f8722" providerId="ADAL" clId="{AEF4DC57-4D63-4A98-9389-887570B865C6}" dt="2022-03-23T14:13:50.481" v="52" actId="1036"/>
          <ac:picMkLst>
            <pc:docMk/>
            <pc:sldMk cId="242080515" sldId="273"/>
            <ac:picMk id="5" creationId="{F280F294-2D10-4DE1-9079-D0F4FC82DF93}"/>
          </ac:picMkLst>
        </pc:picChg>
      </pc:sldChg>
      <pc:sldChg chg="del">
        <pc:chgData name="Lendon, Courtney" userId="381f4d92-95e4-4d11-811c-8352bf4f8722" providerId="ADAL" clId="{AEF4DC57-4D63-4A98-9389-887570B865C6}" dt="2022-03-23T14:11:34.226" v="9" actId="47"/>
        <pc:sldMkLst>
          <pc:docMk/>
          <pc:sldMk cId="3142011082" sldId="275"/>
        </pc:sldMkLst>
      </pc:sldChg>
      <pc:sldChg chg="addSp modSp ord">
        <pc:chgData name="Lendon, Courtney" userId="381f4d92-95e4-4d11-811c-8352bf4f8722" providerId="ADAL" clId="{AEF4DC57-4D63-4A98-9389-887570B865C6}" dt="2022-04-11T06:07:11.410" v="99"/>
        <pc:sldMkLst>
          <pc:docMk/>
          <pc:sldMk cId="3833618855" sldId="276"/>
        </pc:sldMkLst>
        <pc:picChg chg="add mod">
          <ac:chgData name="Lendon, Courtney" userId="381f4d92-95e4-4d11-811c-8352bf4f8722" providerId="ADAL" clId="{AEF4DC57-4D63-4A98-9389-887570B865C6}" dt="2022-03-23T14:14:00.131" v="57"/>
          <ac:picMkLst>
            <pc:docMk/>
            <pc:sldMk cId="3833618855" sldId="276"/>
            <ac:picMk id="43" creationId="{94BE1BB1-1C98-4ADF-AC59-ADDCC7CCBA37}"/>
          </ac:picMkLst>
        </pc:picChg>
      </pc:sldChg>
      <pc:sldChg chg="addSp delSp modSp mod ord">
        <pc:chgData name="Lendon, Courtney" userId="381f4d92-95e4-4d11-811c-8352bf4f8722" providerId="ADAL" clId="{AEF4DC57-4D63-4A98-9389-887570B865C6}" dt="2022-04-12T22:03:11.214" v="2655" actId="1076"/>
        <pc:sldMkLst>
          <pc:docMk/>
          <pc:sldMk cId="1976120922" sldId="277"/>
        </pc:sldMkLst>
        <pc:spChg chg="add del">
          <ac:chgData name="Lendon, Courtney" userId="381f4d92-95e4-4d11-811c-8352bf4f8722" providerId="ADAL" clId="{AEF4DC57-4D63-4A98-9389-887570B865C6}" dt="2022-04-12T22:02:24.828" v="2618"/>
          <ac:spMkLst>
            <pc:docMk/>
            <pc:sldMk cId="1976120922" sldId="277"/>
            <ac:spMk id="3" creationId="{78EEA605-B70B-4AFA-9538-C8DD8D137B6C}"/>
          </ac:spMkLst>
        </pc:spChg>
        <pc:spChg chg="mod">
          <ac:chgData name="Lendon, Courtney" userId="381f4d92-95e4-4d11-811c-8352bf4f8722" providerId="ADAL" clId="{AEF4DC57-4D63-4A98-9389-887570B865C6}" dt="2022-04-12T22:02:56.328" v="2646" actId="20577"/>
          <ac:spMkLst>
            <pc:docMk/>
            <pc:sldMk cId="1976120922" sldId="277"/>
            <ac:spMk id="5" creationId="{139AECD3-40B7-4994-8817-1D45CE2675A5}"/>
          </ac:spMkLst>
        </pc:spChg>
        <pc:picChg chg="add mod">
          <ac:chgData name="Lendon, Courtney" userId="381f4d92-95e4-4d11-811c-8352bf4f8722" providerId="ADAL" clId="{AEF4DC57-4D63-4A98-9389-887570B865C6}" dt="2022-04-12T22:02:19.539" v="2614" actId="1076"/>
          <ac:picMkLst>
            <pc:docMk/>
            <pc:sldMk cId="1976120922" sldId="277"/>
            <ac:picMk id="6" creationId="{D68412DD-5424-4330-A511-683715BCBEA7}"/>
          </ac:picMkLst>
        </pc:picChg>
        <pc:picChg chg="add mod">
          <ac:chgData name="Lendon, Courtney" userId="381f4d92-95e4-4d11-811c-8352bf4f8722" providerId="ADAL" clId="{AEF4DC57-4D63-4A98-9389-887570B865C6}" dt="2022-04-12T22:03:11.214" v="2655" actId="1076"/>
          <ac:picMkLst>
            <pc:docMk/>
            <pc:sldMk cId="1976120922" sldId="277"/>
            <ac:picMk id="7" creationId="{A7D0CC46-DA77-40EF-8093-14A023261215}"/>
          </ac:picMkLst>
        </pc:picChg>
        <pc:picChg chg="add mod">
          <ac:chgData name="Lendon, Courtney" userId="381f4d92-95e4-4d11-811c-8352bf4f8722" providerId="ADAL" clId="{AEF4DC57-4D63-4A98-9389-887570B865C6}" dt="2022-04-12T22:02:13.450" v="2611" actId="1076"/>
          <ac:picMkLst>
            <pc:docMk/>
            <pc:sldMk cId="1976120922" sldId="277"/>
            <ac:picMk id="8" creationId="{0544ED49-CF27-4106-8A90-E0113851D5AB}"/>
          </ac:picMkLst>
        </pc:picChg>
        <pc:picChg chg="add mod modCrop">
          <ac:chgData name="Lendon, Courtney" userId="381f4d92-95e4-4d11-811c-8352bf4f8722" providerId="ADAL" clId="{AEF4DC57-4D63-4A98-9389-887570B865C6}" dt="2022-04-12T22:03:02.884" v="2654" actId="1035"/>
          <ac:picMkLst>
            <pc:docMk/>
            <pc:sldMk cId="1976120922" sldId="277"/>
            <ac:picMk id="9" creationId="{0FE76707-1F6F-414C-8C82-9963E7D5BDA8}"/>
          </ac:picMkLst>
        </pc:picChg>
      </pc:sldChg>
      <pc:sldChg chg="del">
        <pc:chgData name="Lendon, Courtney" userId="381f4d92-95e4-4d11-811c-8352bf4f8722" providerId="ADAL" clId="{AEF4DC57-4D63-4A98-9389-887570B865C6}" dt="2022-03-23T14:11:46.194" v="15" actId="47"/>
        <pc:sldMkLst>
          <pc:docMk/>
          <pc:sldMk cId="3052632873" sldId="279"/>
        </pc:sldMkLst>
      </pc:sldChg>
      <pc:sldChg chg="addSp modSp mod ord modShow">
        <pc:chgData name="Lendon, Courtney" userId="381f4d92-95e4-4d11-811c-8352bf4f8722" providerId="ADAL" clId="{AEF4DC57-4D63-4A98-9389-887570B865C6}" dt="2022-04-11T06:49:57.529" v="757" actId="729"/>
        <pc:sldMkLst>
          <pc:docMk/>
          <pc:sldMk cId="1985780131" sldId="280"/>
        </pc:sldMkLst>
        <pc:picChg chg="add mod">
          <ac:chgData name="Lendon, Courtney" userId="381f4d92-95e4-4d11-811c-8352bf4f8722" providerId="ADAL" clId="{AEF4DC57-4D63-4A98-9389-887570B865C6}" dt="2022-03-23T14:13:58.324" v="56"/>
          <ac:picMkLst>
            <pc:docMk/>
            <pc:sldMk cId="1985780131" sldId="280"/>
            <ac:picMk id="5" creationId="{7BD4F24B-AE19-40CB-807E-269A7599FD64}"/>
          </ac:picMkLst>
        </pc:picChg>
      </pc:sldChg>
      <pc:sldChg chg="addSp delSp modSp add del mod">
        <pc:chgData name="Lendon, Courtney" userId="381f4d92-95e4-4d11-811c-8352bf4f8722" providerId="ADAL" clId="{AEF4DC57-4D63-4A98-9389-887570B865C6}" dt="2022-04-11T06:52:48.829" v="931" actId="1076"/>
        <pc:sldMkLst>
          <pc:docMk/>
          <pc:sldMk cId="833196988" sldId="281"/>
        </pc:sldMkLst>
        <pc:spChg chg="mod">
          <ac:chgData name="Lendon, Courtney" userId="381f4d92-95e4-4d11-811c-8352bf4f8722" providerId="ADAL" clId="{AEF4DC57-4D63-4A98-9389-887570B865C6}" dt="2022-04-11T06:52:14.381" v="895" actId="20577"/>
          <ac:spMkLst>
            <pc:docMk/>
            <pc:sldMk cId="833196988" sldId="281"/>
            <ac:spMk id="2" creationId="{11A5A62E-2574-4963-A4AF-22EE61696E2C}"/>
          </ac:spMkLst>
        </pc:spChg>
        <pc:spChg chg="del">
          <ac:chgData name="Lendon, Courtney" userId="381f4d92-95e4-4d11-811c-8352bf4f8722" providerId="ADAL" clId="{AEF4DC57-4D63-4A98-9389-887570B865C6}" dt="2022-04-11T06:52:18.867" v="896" actId="478"/>
          <ac:spMkLst>
            <pc:docMk/>
            <pc:sldMk cId="833196988" sldId="281"/>
            <ac:spMk id="6" creationId="{D667EFDC-2240-43BE-BB58-A524FBE145C7}"/>
          </ac:spMkLst>
        </pc:spChg>
        <pc:picChg chg="del">
          <ac:chgData name="Lendon, Courtney" userId="381f4d92-95e4-4d11-811c-8352bf4f8722" providerId="ADAL" clId="{AEF4DC57-4D63-4A98-9389-887570B865C6}" dt="2022-04-11T06:52:19.698" v="897" actId="478"/>
          <ac:picMkLst>
            <pc:docMk/>
            <pc:sldMk cId="833196988" sldId="281"/>
            <ac:picMk id="5" creationId="{2BA8A3D0-E110-4F9D-BE24-F4C388CD7BB0}"/>
          </ac:picMkLst>
        </pc:picChg>
        <pc:picChg chg="add mod">
          <ac:chgData name="Lendon, Courtney" userId="381f4d92-95e4-4d11-811c-8352bf4f8722" providerId="ADAL" clId="{AEF4DC57-4D63-4A98-9389-887570B865C6}" dt="2022-03-23T14:14:02.359" v="58"/>
          <ac:picMkLst>
            <pc:docMk/>
            <pc:sldMk cId="833196988" sldId="281"/>
            <ac:picMk id="7" creationId="{0B6F8319-D946-485C-AA01-97571EBD2D0D}"/>
          </ac:picMkLst>
        </pc:picChg>
        <pc:picChg chg="add mod">
          <ac:chgData name="Lendon, Courtney" userId="381f4d92-95e4-4d11-811c-8352bf4f8722" providerId="ADAL" clId="{AEF4DC57-4D63-4A98-9389-887570B865C6}" dt="2022-04-11T06:52:48.829" v="931" actId="1076"/>
          <ac:picMkLst>
            <pc:docMk/>
            <pc:sldMk cId="833196988" sldId="281"/>
            <ac:picMk id="8" creationId="{30D3D0DE-8439-4E03-BC22-C445154FC13E}"/>
          </ac:picMkLst>
        </pc:picChg>
      </pc:sldChg>
      <pc:sldChg chg="addSp delSp modSp mod modNotesTx">
        <pc:chgData name="Lendon, Courtney" userId="381f4d92-95e4-4d11-811c-8352bf4f8722" providerId="ADAL" clId="{AEF4DC57-4D63-4A98-9389-887570B865C6}" dt="2022-04-11T09:10:02.581" v="1935" actId="20577"/>
        <pc:sldMkLst>
          <pc:docMk/>
          <pc:sldMk cId="1602119651" sldId="284"/>
        </pc:sldMkLst>
        <pc:spChg chg="del">
          <ac:chgData name="Lendon, Courtney" userId="381f4d92-95e4-4d11-811c-8352bf4f8722" providerId="ADAL" clId="{AEF4DC57-4D63-4A98-9389-887570B865C6}" dt="2022-04-11T05:57:53.346" v="87" actId="478"/>
          <ac:spMkLst>
            <pc:docMk/>
            <pc:sldMk cId="1602119651" sldId="284"/>
            <ac:spMk id="12" creationId="{AC2E30C9-44B4-450F-A4BA-8A161AC084A4}"/>
          </ac:spMkLst>
        </pc:spChg>
        <pc:picChg chg="add mod">
          <ac:chgData name="Lendon, Courtney" userId="381f4d92-95e4-4d11-811c-8352bf4f8722" providerId="ADAL" clId="{AEF4DC57-4D63-4A98-9389-887570B865C6}" dt="2022-03-23T14:13:39.192" v="48" actId="1076"/>
          <ac:picMkLst>
            <pc:docMk/>
            <pc:sldMk cId="1602119651" sldId="284"/>
            <ac:picMk id="5" creationId="{968CF7A9-5901-4DBF-B9E6-55D06502C9C1}"/>
          </ac:picMkLst>
        </pc:picChg>
        <pc:picChg chg="add mod modCrop">
          <ac:chgData name="Lendon, Courtney" userId="381f4d92-95e4-4d11-811c-8352bf4f8722" providerId="ADAL" clId="{AEF4DC57-4D63-4A98-9389-887570B865C6}" dt="2022-04-11T06:05:44.837" v="97" actId="732"/>
          <ac:picMkLst>
            <pc:docMk/>
            <pc:sldMk cId="1602119651" sldId="284"/>
            <ac:picMk id="6" creationId="{442BF838-B564-42EE-A534-F443D61D4ED2}"/>
          </ac:picMkLst>
        </pc:picChg>
        <pc:picChg chg="del">
          <ac:chgData name="Lendon, Courtney" userId="381f4d92-95e4-4d11-811c-8352bf4f8722" providerId="ADAL" clId="{AEF4DC57-4D63-4A98-9389-887570B865C6}" dt="2022-04-11T06:05:15.120" v="88" actId="478"/>
          <ac:picMkLst>
            <pc:docMk/>
            <pc:sldMk cId="1602119651" sldId="284"/>
            <ac:picMk id="10" creationId="{3B4EDB43-B91F-42A8-B99D-7074DEC47A74}"/>
          </ac:picMkLst>
        </pc:picChg>
      </pc:sldChg>
      <pc:sldChg chg="addSp delSp modSp mod modAnim">
        <pc:chgData name="Lendon, Courtney" userId="381f4d92-95e4-4d11-811c-8352bf4f8722" providerId="ADAL" clId="{AEF4DC57-4D63-4A98-9389-887570B865C6}" dt="2022-04-11T06:39:06.468" v="583"/>
        <pc:sldMkLst>
          <pc:docMk/>
          <pc:sldMk cId="2293711315" sldId="285"/>
        </pc:sldMkLst>
        <pc:spChg chg="mod">
          <ac:chgData name="Lendon, Courtney" userId="381f4d92-95e4-4d11-811c-8352bf4f8722" providerId="ADAL" clId="{AEF4DC57-4D63-4A98-9389-887570B865C6}" dt="2022-04-11T06:16:40.037" v="143" actId="20577"/>
          <ac:spMkLst>
            <pc:docMk/>
            <pc:sldMk cId="2293711315" sldId="285"/>
            <ac:spMk id="2" creationId="{11A5A62E-2574-4963-A4AF-22EE61696E2C}"/>
          </ac:spMkLst>
        </pc:spChg>
        <pc:spChg chg="mod">
          <ac:chgData name="Lendon, Courtney" userId="381f4d92-95e4-4d11-811c-8352bf4f8722" providerId="ADAL" clId="{AEF4DC57-4D63-4A98-9389-887570B865C6}" dt="2022-04-11T06:24:08.933" v="387" actId="1076"/>
          <ac:spMkLst>
            <pc:docMk/>
            <pc:sldMk cId="2293711315" sldId="285"/>
            <ac:spMk id="3" creationId="{9EA84B02-4535-4B09-AF6B-830A25D20C4C}"/>
          </ac:spMkLst>
        </pc:spChg>
        <pc:spChg chg="add del mod">
          <ac:chgData name="Lendon, Courtney" userId="381f4d92-95e4-4d11-811c-8352bf4f8722" providerId="ADAL" clId="{AEF4DC57-4D63-4A98-9389-887570B865C6}" dt="2022-04-11T06:37:51.272" v="526"/>
          <ac:spMkLst>
            <pc:docMk/>
            <pc:sldMk cId="2293711315" sldId="285"/>
            <ac:spMk id="16" creationId="{58FB40EC-98F1-4A99-ADDF-4E145AD4C9E4}"/>
          </ac:spMkLst>
        </pc:spChg>
        <pc:spChg chg="add mod">
          <ac:chgData name="Lendon, Courtney" userId="381f4d92-95e4-4d11-811c-8352bf4f8722" providerId="ADAL" clId="{AEF4DC57-4D63-4A98-9389-887570B865C6}" dt="2022-04-11T06:37:58.030" v="527" actId="57"/>
          <ac:spMkLst>
            <pc:docMk/>
            <pc:sldMk cId="2293711315" sldId="285"/>
            <ac:spMk id="17" creationId="{AE8105DF-2E74-4EEA-AF55-3F32350C25D3}"/>
          </ac:spMkLst>
        </pc:spChg>
        <pc:spChg chg="add mod">
          <ac:chgData name="Lendon, Courtney" userId="381f4d92-95e4-4d11-811c-8352bf4f8722" providerId="ADAL" clId="{AEF4DC57-4D63-4A98-9389-887570B865C6}" dt="2022-04-11T06:38:18.419" v="563" actId="20577"/>
          <ac:spMkLst>
            <pc:docMk/>
            <pc:sldMk cId="2293711315" sldId="285"/>
            <ac:spMk id="18" creationId="{DAC1A988-EA66-4BD5-B8DE-A65C4AF4BAB2}"/>
          </ac:spMkLst>
        </pc:spChg>
        <pc:spChg chg="add mod">
          <ac:chgData name="Lendon, Courtney" userId="381f4d92-95e4-4d11-811c-8352bf4f8722" providerId="ADAL" clId="{AEF4DC57-4D63-4A98-9389-887570B865C6}" dt="2022-04-11T06:38:38.096" v="575" actId="5793"/>
          <ac:spMkLst>
            <pc:docMk/>
            <pc:sldMk cId="2293711315" sldId="285"/>
            <ac:spMk id="19" creationId="{064C5363-988C-46BA-A89C-52F2EF5BBB37}"/>
          </ac:spMkLst>
        </pc:spChg>
        <pc:picChg chg="del">
          <ac:chgData name="Lendon, Courtney" userId="381f4d92-95e4-4d11-811c-8352bf4f8722" providerId="ADAL" clId="{AEF4DC57-4D63-4A98-9389-887570B865C6}" dt="2022-04-11T06:16:54.470" v="144" actId="478"/>
          <ac:picMkLst>
            <pc:docMk/>
            <pc:sldMk cId="2293711315" sldId="285"/>
            <ac:picMk id="5" creationId="{FB256AFE-680E-4123-B493-97E4FED75663}"/>
          </ac:picMkLst>
        </pc:picChg>
        <pc:picChg chg="add mod">
          <ac:chgData name="Lendon, Courtney" userId="381f4d92-95e4-4d11-811c-8352bf4f8722" providerId="ADAL" clId="{AEF4DC57-4D63-4A98-9389-887570B865C6}" dt="2022-03-23T14:13:54.785" v="54"/>
          <ac:picMkLst>
            <pc:docMk/>
            <pc:sldMk cId="2293711315" sldId="285"/>
            <ac:picMk id="6" creationId="{DE33B5C2-1F56-42D6-A4F0-6A697D2F34FE}"/>
          </ac:picMkLst>
        </pc:picChg>
        <pc:picChg chg="add mod">
          <ac:chgData name="Lendon, Courtney" userId="381f4d92-95e4-4d11-811c-8352bf4f8722" providerId="ADAL" clId="{AEF4DC57-4D63-4A98-9389-887570B865C6}" dt="2022-04-11T06:25:44.791" v="487" actId="1582"/>
          <ac:picMkLst>
            <pc:docMk/>
            <pc:sldMk cId="2293711315" sldId="285"/>
            <ac:picMk id="7" creationId="{D8307519-3EB9-472A-B020-B5A907DE37A2}"/>
          </ac:picMkLst>
        </pc:picChg>
        <pc:picChg chg="add mod">
          <ac:chgData name="Lendon, Courtney" userId="381f4d92-95e4-4d11-811c-8352bf4f8722" providerId="ADAL" clId="{AEF4DC57-4D63-4A98-9389-887570B865C6}" dt="2022-04-11T06:25:29.644" v="483" actId="1582"/>
          <ac:picMkLst>
            <pc:docMk/>
            <pc:sldMk cId="2293711315" sldId="285"/>
            <ac:picMk id="8" creationId="{5BD3F90A-F6C7-46C8-82D8-5F110F20E367}"/>
          </ac:picMkLst>
        </pc:picChg>
        <pc:picChg chg="add mod">
          <ac:chgData name="Lendon, Courtney" userId="381f4d92-95e4-4d11-811c-8352bf4f8722" providerId="ADAL" clId="{AEF4DC57-4D63-4A98-9389-887570B865C6}" dt="2022-04-11T06:25:37.968" v="485" actId="1582"/>
          <ac:picMkLst>
            <pc:docMk/>
            <pc:sldMk cId="2293711315" sldId="285"/>
            <ac:picMk id="9" creationId="{36058284-50CC-41ED-AF3C-95398DFF5EA4}"/>
          </ac:picMkLst>
        </pc:picChg>
        <pc:cxnChg chg="add mod">
          <ac:chgData name="Lendon, Courtney" userId="381f4d92-95e4-4d11-811c-8352bf4f8722" providerId="ADAL" clId="{AEF4DC57-4D63-4A98-9389-887570B865C6}" dt="2022-04-11T06:26:06.680" v="496" actId="1038"/>
          <ac:cxnSpMkLst>
            <pc:docMk/>
            <pc:sldMk cId="2293711315" sldId="285"/>
            <ac:cxnSpMk id="11" creationId="{DCAE354B-ECD5-47A9-98E8-882FF0CD6238}"/>
          </ac:cxnSpMkLst>
        </pc:cxnChg>
        <pc:cxnChg chg="add mod">
          <ac:chgData name="Lendon, Courtney" userId="381f4d92-95e4-4d11-811c-8352bf4f8722" providerId="ADAL" clId="{AEF4DC57-4D63-4A98-9389-887570B865C6}" dt="2022-04-11T06:26:25.503" v="503" actId="1038"/>
          <ac:cxnSpMkLst>
            <pc:docMk/>
            <pc:sldMk cId="2293711315" sldId="285"/>
            <ac:cxnSpMk id="13" creationId="{9D9F5E03-3231-4CB4-855A-28CBBFE6261D}"/>
          </ac:cxnSpMkLst>
        </pc:cxnChg>
      </pc:sldChg>
      <pc:sldChg chg="addSp modSp mod ord modShow">
        <pc:chgData name="Lendon, Courtney" userId="381f4d92-95e4-4d11-811c-8352bf4f8722" providerId="ADAL" clId="{AEF4DC57-4D63-4A98-9389-887570B865C6}" dt="2022-04-11T06:50:03.776" v="758" actId="729"/>
        <pc:sldMkLst>
          <pc:docMk/>
          <pc:sldMk cId="2514673690" sldId="286"/>
        </pc:sldMkLst>
        <pc:picChg chg="add mod">
          <ac:chgData name="Lendon, Courtney" userId="381f4d92-95e4-4d11-811c-8352bf4f8722" providerId="ADAL" clId="{AEF4DC57-4D63-4A98-9389-887570B865C6}" dt="2022-03-23T14:13:56.733" v="55"/>
          <ac:picMkLst>
            <pc:docMk/>
            <pc:sldMk cId="2514673690" sldId="286"/>
            <ac:picMk id="12" creationId="{C6A67C1C-B244-43B6-BB8B-8FF1E3C47CD2}"/>
          </ac:picMkLst>
        </pc:picChg>
      </pc:sldChg>
      <pc:sldChg chg="del">
        <pc:chgData name="Lendon, Courtney" userId="381f4d92-95e4-4d11-811c-8352bf4f8722" providerId="ADAL" clId="{AEF4DC57-4D63-4A98-9389-887570B865C6}" dt="2022-03-23T14:11:42.641" v="10" actId="47"/>
        <pc:sldMkLst>
          <pc:docMk/>
          <pc:sldMk cId="3551292327" sldId="288"/>
        </pc:sldMkLst>
      </pc:sldChg>
      <pc:sldChg chg="del">
        <pc:chgData name="Lendon, Courtney" userId="381f4d92-95e4-4d11-811c-8352bf4f8722" providerId="ADAL" clId="{AEF4DC57-4D63-4A98-9389-887570B865C6}" dt="2022-03-23T14:11:43.471" v="11" actId="47"/>
        <pc:sldMkLst>
          <pc:docMk/>
          <pc:sldMk cId="3174158939" sldId="289"/>
        </pc:sldMkLst>
      </pc:sldChg>
      <pc:sldChg chg="del">
        <pc:chgData name="Lendon, Courtney" userId="381f4d92-95e4-4d11-811c-8352bf4f8722" providerId="ADAL" clId="{AEF4DC57-4D63-4A98-9389-887570B865C6}" dt="2022-03-23T14:11:45.485" v="14" actId="47"/>
        <pc:sldMkLst>
          <pc:docMk/>
          <pc:sldMk cId="1998263680" sldId="290"/>
        </pc:sldMkLst>
      </pc:sldChg>
      <pc:sldChg chg="del">
        <pc:chgData name="Lendon, Courtney" userId="381f4d92-95e4-4d11-811c-8352bf4f8722" providerId="ADAL" clId="{AEF4DC57-4D63-4A98-9389-887570B865C6}" dt="2022-03-23T14:11:44.617" v="13" actId="47"/>
        <pc:sldMkLst>
          <pc:docMk/>
          <pc:sldMk cId="1278344558" sldId="291"/>
        </pc:sldMkLst>
      </pc:sldChg>
      <pc:sldChg chg="addSp modSp mod ord modShow">
        <pc:chgData name="Lendon, Courtney" userId="381f4d92-95e4-4d11-811c-8352bf4f8722" providerId="ADAL" clId="{AEF4DC57-4D63-4A98-9389-887570B865C6}" dt="2022-04-11T09:56:44.735" v="2607" actId="729"/>
        <pc:sldMkLst>
          <pc:docMk/>
          <pc:sldMk cId="2503796747" sldId="292"/>
        </pc:sldMkLst>
        <pc:picChg chg="add mod">
          <ac:chgData name="Lendon, Courtney" userId="381f4d92-95e4-4d11-811c-8352bf4f8722" providerId="ADAL" clId="{AEF4DC57-4D63-4A98-9389-887570B865C6}" dt="2022-03-23T14:13:46.191" v="50"/>
          <ac:picMkLst>
            <pc:docMk/>
            <pc:sldMk cId="2503796747" sldId="292"/>
            <ac:picMk id="4" creationId="{0DC83604-0F02-4607-A6DE-650074C6722B}"/>
          </ac:picMkLst>
        </pc:picChg>
      </pc:sldChg>
      <pc:sldChg chg="addSp delSp modSp add mod ord modShow">
        <pc:chgData name="Lendon, Courtney" userId="381f4d92-95e4-4d11-811c-8352bf4f8722" providerId="ADAL" clId="{AEF4DC57-4D63-4A98-9389-887570B865C6}" dt="2022-04-12T22:16:19.136" v="2734" actId="1076"/>
        <pc:sldMkLst>
          <pc:docMk/>
          <pc:sldMk cId="196197181" sldId="293"/>
        </pc:sldMkLst>
        <pc:picChg chg="del">
          <ac:chgData name="Lendon, Courtney" userId="381f4d92-95e4-4d11-811c-8352bf4f8722" providerId="ADAL" clId="{AEF4DC57-4D63-4A98-9389-887570B865C6}" dt="2022-04-12T22:16:09.737" v="2728" actId="478"/>
          <ac:picMkLst>
            <pc:docMk/>
            <pc:sldMk cId="196197181" sldId="293"/>
            <ac:picMk id="6" creationId="{9589FC0C-D2BD-4001-96C0-5D349E62A587}"/>
          </ac:picMkLst>
        </pc:picChg>
        <pc:picChg chg="add mod">
          <ac:chgData name="Lendon, Courtney" userId="381f4d92-95e4-4d11-811c-8352bf4f8722" providerId="ADAL" clId="{AEF4DC57-4D63-4A98-9389-887570B865C6}" dt="2022-04-12T22:16:19.136" v="2734" actId="1076"/>
          <ac:picMkLst>
            <pc:docMk/>
            <pc:sldMk cId="196197181" sldId="293"/>
            <ac:picMk id="7" creationId="{FDEA82F9-EB5F-44B9-8B67-BC8AD4630EBE}"/>
          </ac:picMkLst>
        </pc:picChg>
      </pc:sldChg>
      <pc:sldChg chg="del">
        <pc:chgData name="Lendon, Courtney" userId="381f4d92-95e4-4d11-811c-8352bf4f8722" providerId="ADAL" clId="{AEF4DC57-4D63-4A98-9389-887570B865C6}" dt="2022-03-23T14:11:43.966" v="12" actId="47"/>
        <pc:sldMkLst>
          <pc:docMk/>
          <pc:sldMk cId="1730635569" sldId="293"/>
        </pc:sldMkLst>
      </pc:sldChg>
      <pc:sldChg chg="delSp modSp add del mod ord modAnim modNotesTx">
        <pc:chgData name="Lendon, Courtney" userId="381f4d92-95e4-4d11-811c-8352bf4f8722" providerId="ADAL" clId="{AEF4DC57-4D63-4A98-9389-887570B865C6}" dt="2022-04-11T07:06:01.471" v="1930" actId="47"/>
        <pc:sldMkLst>
          <pc:docMk/>
          <pc:sldMk cId="2055216903" sldId="294"/>
        </pc:sldMkLst>
        <pc:spChg chg="mod">
          <ac:chgData name="Lendon, Courtney" userId="381f4d92-95e4-4d11-811c-8352bf4f8722" providerId="ADAL" clId="{AEF4DC57-4D63-4A98-9389-887570B865C6}" dt="2022-04-11T06:40:05.154" v="620" actId="6549"/>
          <ac:spMkLst>
            <pc:docMk/>
            <pc:sldMk cId="2055216903" sldId="294"/>
            <ac:spMk id="2" creationId="{11A5A62E-2574-4963-A4AF-22EE61696E2C}"/>
          </ac:spMkLst>
        </pc:spChg>
        <pc:spChg chg="del">
          <ac:chgData name="Lendon, Courtney" userId="381f4d92-95e4-4d11-811c-8352bf4f8722" providerId="ADAL" clId="{AEF4DC57-4D63-4A98-9389-887570B865C6}" dt="2022-04-11T06:40:53.586" v="626" actId="478"/>
          <ac:spMkLst>
            <pc:docMk/>
            <pc:sldMk cId="2055216903" sldId="294"/>
            <ac:spMk id="3" creationId="{9EA84B02-4535-4B09-AF6B-830A25D20C4C}"/>
          </ac:spMkLst>
        </pc:spChg>
        <pc:spChg chg="del">
          <ac:chgData name="Lendon, Courtney" userId="381f4d92-95e4-4d11-811c-8352bf4f8722" providerId="ADAL" clId="{AEF4DC57-4D63-4A98-9389-887570B865C6}" dt="2022-04-11T06:39:52.187" v="585" actId="478"/>
          <ac:spMkLst>
            <pc:docMk/>
            <pc:sldMk cId="2055216903" sldId="294"/>
            <ac:spMk id="17" creationId="{AE8105DF-2E74-4EEA-AF55-3F32350C25D3}"/>
          </ac:spMkLst>
        </pc:spChg>
        <pc:spChg chg="del">
          <ac:chgData name="Lendon, Courtney" userId="381f4d92-95e4-4d11-811c-8352bf4f8722" providerId="ADAL" clId="{AEF4DC57-4D63-4A98-9389-887570B865C6}" dt="2022-04-11T06:39:52.187" v="585" actId="478"/>
          <ac:spMkLst>
            <pc:docMk/>
            <pc:sldMk cId="2055216903" sldId="294"/>
            <ac:spMk id="18" creationId="{DAC1A988-EA66-4BD5-B8DE-A65C4AF4BAB2}"/>
          </ac:spMkLst>
        </pc:spChg>
        <pc:spChg chg="del">
          <ac:chgData name="Lendon, Courtney" userId="381f4d92-95e4-4d11-811c-8352bf4f8722" providerId="ADAL" clId="{AEF4DC57-4D63-4A98-9389-887570B865C6}" dt="2022-04-11T06:39:52.187" v="585" actId="478"/>
          <ac:spMkLst>
            <pc:docMk/>
            <pc:sldMk cId="2055216903" sldId="294"/>
            <ac:spMk id="19" creationId="{064C5363-988C-46BA-A89C-52F2EF5BBB37}"/>
          </ac:spMkLst>
        </pc:spChg>
        <pc:picChg chg="del">
          <ac:chgData name="Lendon, Courtney" userId="381f4d92-95e4-4d11-811c-8352bf4f8722" providerId="ADAL" clId="{AEF4DC57-4D63-4A98-9389-887570B865C6}" dt="2022-04-11T06:39:52.187" v="585" actId="478"/>
          <ac:picMkLst>
            <pc:docMk/>
            <pc:sldMk cId="2055216903" sldId="294"/>
            <ac:picMk id="7" creationId="{D8307519-3EB9-472A-B020-B5A907DE37A2}"/>
          </ac:picMkLst>
        </pc:picChg>
        <pc:picChg chg="del">
          <ac:chgData name="Lendon, Courtney" userId="381f4d92-95e4-4d11-811c-8352bf4f8722" providerId="ADAL" clId="{AEF4DC57-4D63-4A98-9389-887570B865C6}" dt="2022-04-11T06:39:52.187" v="585" actId="478"/>
          <ac:picMkLst>
            <pc:docMk/>
            <pc:sldMk cId="2055216903" sldId="294"/>
            <ac:picMk id="8" creationId="{5BD3F90A-F6C7-46C8-82D8-5F110F20E367}"/>
          </ac:picMkLst>
        </pc:picChg>
        <pc:picChg chg="del">
          <ac:chgData name="Lendon, Courtney" userId="381f4d92-95e4-4d11-811c-8352bf4f8722" providerId="ADAL" clId="{AEF4DC57-4D63-4A98-9389-887570B865C6}" dt="2022-04-11T06:39:52.187" v="585" actId="478"/>
          <ac:picMkLst>
            <pc:docMk/>
            <pc:sldMk cId="2055216903" sldId="294"/>
            <ac:picMk id="9" creationId="{36058284-50CC-41ED-AF3C-95398DFF5EA4}"/>
          </ac:picMkLst>
        </pc:picChg>
        <pc:cxnChg chg="del">
          <ac:chgData name="Lendon, Courtney" userId="381f4d92-95e4-4d11-811c-8352bf4f8722" providerId="ADAL" clId="{AEF4DC57-4D63-4A98-9389-887570B865C6}" dt="2022-04-11T06:39:52.187" v="585" actId="478"/>
          <ac:cxnSpMkLst>
            <pc:docMk/>
            <pc:sldMk cId="2055216903" sldId="294"/>
            <ac:cxnSpMk id="11" creationId="{DCAE354B-ECD5-47A9-98E8-882FF0CD6238}"/>
          </ac:cxnSpMkLst>
        </pc:cxnChg>
        <pc:cxnChg chg="del">
          <ac:chgData name="Lendon, Courtney" userId="381f4d92-95e4-4d11-811c-8352bf4f8722" providerId="ADAL" clId="{AEF4DC57-4D63-4A98-9389-887570B865C6}" dt="2022-04-11T06:39:52.187" v="585" actId="478"/>
          <ac:cxnSpMkLst>
            <pc:docMk/>
            <pc:sldMk cId="2055216903" sldId="294"/>
            <ac:cxnSpMk id="13" creationId="{9D9F5E03-3231-4CB4-855A-28CBBFE6261D}"/>
          </ac:cxnSpMkLst>
        </pc:cxnChg>
      </pc:sldChg>
      <pc:sldChg chg="addSp modSp add mod modNotesTx">
        <pc:chgData name="Lendon, Courtney" userId="381f4d92-95e4-4d11-811c-8352bf4f8722" providerId="ADAL" clId="{AEF4DC57-4D63-4A98-9389-887570B865C6}" dt="2022-04-11T06:45:39.980" v="664" actId="1076"/>
        <pc:sldMkLst>
          <pc:docMk/>
          <pc:sldMk cId="2437138422" sldId="295"/>
        </pc:sldMkLst>
        <pc:picChg chg="add mod modCrop">
          <ac:chgData name="Lendon, Courtney" userId="381f4d92-95e4-4d11-811c-8352bf4f8722" providerId="ADAL" clId="{AEF4DC57-4D63-4A98-9389-887570B865C6}" dt="2022-04-11T06:45:39.980" v="664" actId="1076"/>
          <ac:picMkLst>
            <pc:docMk/>
            <pc:sldMk cId="2437138422" sldId="295"/>
            <ac:picMk id="5" creationId="{81F95905-58DA-4BFC-83ED-3E5F8643D236}"/>
          </ac:picMkLst>
        </pc:picChg>
      </pc:sldChg>
      <pc:sldChg chg="addSp delSp modSp add del mod modAnim">
        <pc:chgData name="Lendon, Courtney" userId="381f4d92-95e4-4d11-811c-8352bf4f8722" providerId="ADAL" clId="{AEF4DC57-4D63-4A98-9389-887570B865C6}" dt="2022-04-11T07:08:07.061" v="1931" actId="47"/>
        <pc:sldMkLst>
          <pc:docMk/>
          <pc:sldMk cId="1958059166" sldId="296"/>
        </pc:sldMkLst>
        <pc:spChg chg="add mod">
          <ac:chgData name="Lendon, Courtney" userId="381f4d92-95e4-4d11-811c-8352bf4f8722" providerId="ADAL" clId="{AEF4DC57-4D63-4A98-9389-887570B865C6}" dt="2022-04-11T06:49:07.404" v="737" actId="403"/>
          <ac:spMkLst>
            <pc:docMk/>
            <pc:sldMk cId="1958059166" sldId="296"/>
            <ac:spMk id="13" creationId="{E6BC78F7-F6F7-4EC3-B424-8E2DE9F032E0}"/>
          </ac:spMkLst>
        </pc:spChg>
        <pc:spChg chg="add mod">
          <ac:chgData name="Lendon, Courtney" userId="381f4d92-95e4-4d11-811c-8352bf4f8722" providerId="ADAL" clId="{AEF4DC57-4D63-4A98-9389-887570B865C6}" dt="2022-04-11T06:49:26.311" v="749" actId="1038"/>
          <ac:spMkLst>
            <pc:docMk/>
            <pc:sldMk cId="1958059166" sldId="296"/>
            <ac:spMk id="14" creationId="{517CEAF5-40EE-4430-944C-EF065096A91E}"/>
          </ac:spMkLst>
        </pc:spChg>
        <pc:spChg chg="add mod">
          <ac:chgData name="Lendon, Courtney" userId="381f4d92-95e4-4d11-811c-8352bf4f8722" providerId="ADAL" clId="{AEF4DC57-4D63-4A98-9389-887570B865C6}" dt="2022-04-11T06:49:13.302" v="739" actId="403"/>
          <ac:spMkLst>
            <pc:docMk/>
            <pc:sldMk cId="1958059166" sldId="296"/>
            <ac:spMk id="15" creationId="{D10ADDFE-02ED-4C5A-92AB-45C578E59AEB}"/>
          </ac:spMkLst>
        </pc:spChg>
        <pc:spChg chg="add del mod">
          <ac:chgData name="Lendon, Courtney" userId="381f4d92-95e4-4d11-811c-8352bf4f8722" providerId="ADAL" clId="{AEF4DC57-4D63-4A98-9389-887570B865C6}" dt="2022-04-11T06:49:33.476" v="751"/>
          <ac:spMkLst>
            <pc:docMk/>
            <pc:sldMk cId="1958059166" sldId="296"/>
            <ac:spMk id="16" creationId="{8F938294-3BCA-4380-B774-09BCFA9FF72C}"/>
          </ac:spMkLst>
        </pc:spChg>
        <pc:picChg chg="del">
          <ac:chgData name="Lendon, Courtney" userId="381f4d92-95e4-4d11-811c-8352bf4f8722" providerId="ADAL" clId="{AEF4DC57-4D63-4A98-9389-887570B865C6}" dt="2022-04-11T06:45:57.910" v="666" actId="478"/>
          <ac:picMkLst>
            <pc:docMk/>
            <pc:sldMk cId="1958059166" sldId="296"/>
            <ac:picMk id="5" creationId="{81F95905-58DA-4BFC-83ED-3E5F8643D236}"/>
          </ac:picMkLst>
        </pc:picChg>
        <pc:picChg chg="add mod">
          <ac:chgData name="Lendon, Courtney" userId="381f4d92-95e4-4d11-811c-8352bf4f8722" providerId="ADAL" clId="{AEF4DC57-4D63-4A98-9389-887570B865C6}" dt="2022-04-11T06:46:22.069" v="671" actId="1076"/>
          <ac:picMkLst>
            <pc:docMk/>
            <pc:sldMk cId="1958059166" sldId="296"/>
            <ac:picMk id="7" creationId="{D9354C51-E33C-43F4-B83C-B590A4CDB77D}"/>
          </ac:picMkLst>
        </pc:picChg>
        <pc:picChg chg="add mod">
          <ac:chgData name="Lendon, Courtney" userId="381f4d92-95e4-4d11-811c-8352bf4f8722" providerId="ADAL" clId="{AEF4DC57-4D63-4A98-9389-887570B865C6}" dt="2022-04-11T06:49:26.311" v="749" actId="1038"/>
          <ac:picMkLst>
            <pc:docMk/>
            <pc:sldMk cId="1958059166" sldId="296"/>
            <ac:picMk id="9" creationId="{CC41AB9F-AF0B-48AF-B784-053D5725B11C}"/>
          </ac:picMkLst>
        </pc:picChg>
        <pc:picChg chg="add mod">
          <ac:chgData name="Lendon, Courtney" userId="381f4d92-95e4-4d11-811c-8352bf4f8722" providerId="ADAL" clId="{AEF4DC57-4D63-4A98-9389-887570B865C6}" dt="2022-04-11T06:47:23.663" v="683" actId="1076"/>
          <ac:picMkLst>
            <pc:docMk/>
            <pc:sldMk cId="1958059166" sldId="296"/>
            <ac:picMk id="11" creationId="{1B6D459B-6702-4E5C-81A6-FA7667F52823}"/>
          </ac:picMkLst>
        </pc:picChg>
        <pc:picChg chg="add mod">
          <ac:chgData name="Lendon, Courtney" userId="381f4d92-95e4-4d11-811c-8352bf4f8722" providerId="ADAL" clId="{AEF4DC57-4D63-4A98-9389-887570B865C6}" dt="2022-04-11T06:47:29.283" v="687" actId="1076"/>
          <ac:picMkLst>
            <pc:docMk/>
            <pc:sldMk cId="1958059166" sldId="296"/>
            <ac:picMk id="12" creationId="{253E2EF1-7799-4711-A380-32B7586397DA}"/>
          </ac:picMkLst>
        </pc:picChg>
      </pc:sldChg>
      <pc:sldChg chg="add modNotesTx">
        <pc:chgData name="Lendon, Courtney" userId="381f4d92-95e4-4d11-811c-8352bf4f8722" providerId="ADAL" clId="{AEF4DC57-4D63-4A98-9389-887570B865C6}" dt="2022-04-11T09:21:39.646" v="2343" actId="20577"/>
        <pc:sldMkLst>
          <pc:docMk/>
          <pc:sldMk cId="2307371282" sldId="297"/>
        </pc:sldMkLst>
      </pc:sldChg>
      <pc:sldChg chg="addSp delSp modSp add mod delAnim">
        <pc:chgData name="Lendon, Courtney" userId="381f4d92-95e4-4d11-811c-8352bf4f8722" providerId="ADAL" clId="{AEF4DC57-4D63-4A98-9389-887570B865C6}" dt="2022-04-11T06:50:55.197" v="767" actId="1076"/>
        <pc:sldMkLst>
          <pc:docMk/>
          <pc:sldMk cId="967374714" sldId="298"/>
        </pc:sldMkLst>
        <pc:spChg chg="del">
          <ac:chgData name="Lendon, Courtney" userId="381f4d92-95e4-4d11-811c-8352bf4f8722" providerId="ADAL" clId="{AEF4DC57-4D63-4A98-9389-887570B865C6}" dt="2022-04-11T06:50:25.440" v="763" actId="478"/>
          <ac:spMkLst>
            <pc:docMk/>
            <pc:sldMk cId="967374714" sldId="298"/>
            <ac:spMk id="13" creationId="{E6BC78F7-F6F7-4EC3-B424-8E2DE9F032E0}"/>
          </ac:spMkLst>
        </pc:spChg>
        <pc:spChg chg="del">
          <ac:chgData name="Lendon, Courtney" userId="381f4d92-95e4-4d11-811c-8352bf4f8722" providerId="ADAL" clId="{AEF4DC57-4D63-4A98-9389-887570B865C6}" dt="2022-04-11T06:50:25.440" v="763" actId="478"/>
          <ac:spMkLst>
            <pc:docMk/>
            <pc:sldMk cId="967374714" sldId="298"/>
            <ac:spMk id="14" creationId="{517CEAF5-40EE-4430-944C-EF065096A91E}"/>
          </ac:spMkLst>
        </pc:spChg>
        <pc:spChg chg="del">
          <ac:chgData name="Lendon, Courtney" userId="381f4d92-95e4-4d11-811c-8352bf4f8722" providerId="ADAL" clId="{AEF4DC57-4D63-4A98-9389-887570B865C6}" dt="2022-04-11T06:50:25.440" v="763" actId="478"/>
          <ac:spMkLst>
            <pc:docMk/>
            <pc:sldMk cId="967374714" sldId="298"/>
            <ac:spMk id="15" creationId="{D10ADDFE-02ED-4C5A-92AB-45C578E59AEB}"/>
          </ac:spMkLst>
        </pc:spChg>
        <pc:picChg chg="del">
          <ac:chgData name="Lendon, Courtney" userId="381f4d92-95e4-4d11-811c-8352bf4f8722" providerId="ADAL" clId="{AEF4DC57-4D63-4A98-9389-887570B865C6}" dt="2022-04-11T06:50:25.440" v="763" actId="478"/>
          <ac:picMkLst>
            <pc:docMk/>
            <pc:sldMk cId="967374714" sldId="298"/>
            <ac:picMk id="7" creationId="{D9354C51-E33C-43F4-B83C-B590A4CDB77D}"/>
          </ac:picMkLst>
        </pc:picChg>
        <pc:picChg chg="del">
          <ac:chgData name="Lendon, Courtney" userId="381f4d92-95e4-4d11-811c-8352bf4f8722" providerId="ADAL" clId="{AEF4DC57-4D63-4A98-9389-887570B865C6}" dt="2022-04-11T06:50:25.440" v="763" actId="478"/>
          <ac:picMkLst>
            <pc:docMk/>
            <pc:sldMk cId="967374714" sldId="298"/>
            <ac:picMk id="9" creationId="{CC41AB9F-AF0B-48AF-B784-053D5725B11C}"/>
          </ac:picMkLst>
        </pc:picChg>
        <pc:picChg chg="del">
          <ac:chgData name="Lendon, Courtney" userId="381f4d92-95e4-4d11-811c-8352bf4f8722" providerId="ADAL" clId="{AEF4DC57-4D63-4A98-9389-887570B865C6}" dt="2022-04-11T06:50:25.440" v="763" actId="478"/>
          <ac:picMkLst>
            <pc:docMk/>
            <pc:sldMk cId="967374714" sldId="298"/>
            <ac:picMk id="11" creationId="{1B6D459B-6702-4E5C-81A6-FA7667F52823}"/>
          </ac:picMkLst>
        </pc:picChg>
        <pc:picChg chg="del">
          <ac:chgData name="Lendon, Courtney" userId="381f4d92-95e4-4d11-811c-8352bf4f8722" providerId="ADAL" clId="{AEF4DC57-4D63-4A98-9389-887570B865C6}" dt="2022-04-11T06:50:25.440" v="763" actId="478"/>
          <ac:picMkLst>
            <pc:docMk/>
            <pc:sldMk cId="967374714" sldId="298"/>
            <ac:picMk id="12" creationId="{253E2EF1-7799-4711-A380-32B7586397DA}"/>
          </ac:picMkLst>
        </pc:picChg>
        <pc:picChg chg="add mod">
          <ac:chgData name="Lendon, Courtney" userId="381f4d92-95e4-4d11-811c-8352bf4f8722" providerId="ADAL" clId="{AEF4DC57-4D63-4A98-9389-887570B865C6}" dt="2022-04-11T06:50:55.197" v="767" actId="1076"/>
          <ac:picMkLst>
            <pc:docMk/>
            <pc:sldMk cId="967374714" sldId="298"/>
            <ac:picMk id="16" creationId="{F81B5992-D222-415A-9564-EA9046D6715A}"/>
          </ac:picMkLst>
        </pc:picChg>
      </pc:sldChg>
      <pc:sldChg chg="addSp delSp modSp add mod modNotesTx">
        <pc:chgData name="Lendon, Courtney" userId="381f4d92-95e4-4d11-811c-8352bf4f8722" providerId="ADAL" clId="{AEF4DC57-4D63-4A98-9389-887570B865C6}" dt="2022-04-11T09:29:32.727" v="2606" actId="20577"/>
        <pc:sldMkLst>
          <pc:docMk/>
          <pc:sldMk cId="2145171619" sldId="299"/>
        </pc:sldMkLst>
        <pc:spChg chg="mod">
          <ac:chgData name="Lendon, Courtney" userId="381f4d92-95e4-4d11-811c-8352bf4f8722" providerId="ADAL" clId="{AEF4DC57-4D63-4A98-9389-887570B865C6}" dt="2022-04-11T06:51:28.035" v="808" actId="20577"/>
          <ac:spMkLst>
            <pc:docMk/>
            <pc:sldMk cId="2145171619" sldId="299"/>
            <ac:spMk id="2" creationId="{11A5A62E-2574-4963-A4AF-22EE61696E2C}"/>
          </ac:spMkLst>
        </pc:spChg>
        <pc:picChg chg="add mod">
          <ac:chgData name="Lendon, Courtney" userId="381f4d92-95e4-4d11-811c-8352bf4f8722" providerId="ADAL" clId="{AEF4DC57-4D63-4A98-9389-887570B865C6}" dt="2022-04-11T06:51:49.623" v="832" actId="1076"/>
          <ac:picMkLst>
            <pc:docMk/>
            <pc:sldMk cId="2145171619" sldId="299"/>
            <ac:picMk id="7" creationId="{8BFE1CDB-D351-41D7-8668-8BE991654BD9}"/>
          </ac:picMkLst>
        </pc:picChg>
        <pc:picChg chg="del">
          <ac:chgData name="Lendon, Courtney" userId="381f4d92-95e4-4d11-811c-8352bf4f8722" providerId="ADAL" clId="{AEF4DC57-4D63-4A98-9389-887570B865C6}" dt="2022-04-11T06:51:07.028" v="793" actId="478"/>
          <ac:picMkLst>
            <pc:docMk/>
            <pc:sldMk cId="2145171619" sldId="299"/>
            <ac:picMk id="16" creationId="{F81B5992-D222-415A-9564-EA9046D6715A}"/>
          </ac:picMkLst>
        </pc:picChg>
      </pc:sldChg>
      <pc:sldChg chg="addSp delSp modSp add mod">
        <pc:chgData name="Lendon, Courtney" userId="381f4d92-95e4-4d11-811c-8352bf4f8722" providerId="ADAL" clId="{AEF4DC57-4D63-4A98-9389-887570B865C6}" dt="2022-04-11T06:57:58.749" v="1607" actId="20577"/>
        <pc:sldMkLst>
          <pc:docMk/>
          <pc:sldMk cId="2284577948" sldId="300"/>
        </pc:sldMkLst>
        <pc:spChg chg="mod">
          <ac:chgData name="Lendon, Courtney" userId="381f4d92-95e4-4d11-811c-8352bf4f8722" providerId="ADAL" clId="{AEF4DC57-4D63-4A98-9389-887570B865C6}" dt="2022-04-11T06:53:06.785" v="976" actId="20577"/>
          <ac:spMkLst>
            <pc:docMk/>
            <pc:sldMk cId="2284577948" sldId="300"/>
            <ac:spMk id="2" creationId="{11A5A62E-2574-4963-A4AF-22EE61696E2C}"/>
          </ac:spMkLst>
        </pc:spChg>
        <pc:spChg chg="add mod">
          <ac:chgData name="Lendon, Courtney" userId="381f4d92-95e4-4d11-811c-8352bf4f8722" providerId="ADAL" clId="{AEF4DC57-4D63-4A98-9389-887570B865C6}" dt="2022-04-11T06:56:46.614" v="1385" actId="20577"/>
          <ac:spMkLst>
            <pc:docMk/>
            <pc:sldMk cId="2284577948" sldId="300"/>
            <ac:spMk id="10" creationId="{25B66B60-87D4-4FF0-B74C-466A881D3226}"/>
          </ac:spMkLst>
        </pc:spChg>
        <pc:spChg chg="add mod">
          <ac:chgData name="Lendon, Courtney" userId="381f4d92-95e4-4d11-811c-8352bf4f8722" providerId="ADAL" clId="{AEF4DC57-4D63-4A98-9389-887570B865C6}" dt="2022-04-11T06:57:58.749" v="1607" actId="20577"/>
          <ac:spMkLst>
            <pc:docMk/>
            <pc:sldMk cId="2284577948" sldId="300"/>
            <ac:spMk id="11" creationId="{1BC6303F-DD5B-4322-B036-3D97D128FC92}"/>
          </ac:spMkLst>
        </pc:spChg>
        <pc:picChg chg="add mod">
          <ac:chgData name="Lendon, Courtney" userId="381f4d92-95e4-4d11-811c-8352bf4f8722" providerId="ADAL" clId="{AEF4DC57-4D63-4A98-9389-887570B865C6}" dt="2022-04-11T06:54:12.552" v="1006" actId="14100"/>
          <ac:picMkLst>
            <pc:docMk/>
            <pc:sldMk cId="2284577948" sldId="300"/>
            <ac:picMk id="5" creationId="{E32810CD-E219-40B6-9C07-8B73EB72F950}"/>
          </ac:picMkLst>
        </pc:picChg>
        <pc:picChg chg="del">
          <ac:chgData name="Lendon, Courtney" userId="381f4d92-95e4-4d11-811c-8352bf4f8722" providerId="ADAL" clId="{AEF4DC57-4D63-4A98-9389-887570B865C6}" dt="2022-04-11T06:52:54.854" v="933" actId="478"/>
          <ac:picMkLst>
            <pc:docMk/>
            <pc:sldMk cId="2284577948" sldId="300"/>
            <ac:picMk id="8" creationId="{30D3D0DE-8439-4E03-BC22-C445154FC13E}"/>
          </ac:picMkLst>
        </pc:picChg>
        <pc:picChg chg="add mod">
          <ac:chgData name="Lendon, Courtney" userId="381f4d92-95e4-4d11-811c-8352bf4f8722" providerId="ADAL" clId="{AEF4DC57-4D63-4A98-9389-887570B865C6}" dt="2022-04-11T06:54:07.047" v="1005" actId="1076"/>
          <ac:picMkLst>
            <pc:docMk/>
            <pc:sldMk cId="2284577948" sldId="300"/>
            <ac:picMk id="9" creationId="{DB436E8E-7D18-4B85-BC85-406184A56A32}"/>
          </ac:picMkLst>
        </pc:picChg>
      </pc:sldChg>
      <pc:sldChg chg="add del">
        <pc:chgData name="Lendon, Courtney" userId="381f4d92-95e4-4d11-811c-8352bf4f8722" providerId="ADAL" clId="{AEF4DC57-4D63-4A98-9389-887570B865C6}" dt="2022-04-11T06:58:08.422" v="1609" actId="47"/>
        <pc:sldMkLst>
          <pc:docMk/>
          <pc:sldMk cId="1145800729" sldId="301"/>
        </pc:sldMkLst>
      </pc:sldChg>
      <pc:sldChg chg="addSp delSp modSp new mod">
        <pc:chgData name="Lendon, Courtney" userId="381f4d92-95e4-4d11-811c-8352bf4f8722" providerId="ADAL" clId="{AEF4DC57-4D63-4A98-9389-887570B865C6}" dt="2022-04-12T22:03:27.644" v="2658" actId="1076"/>
        <pc:sldMkLst>
          <pc:docMk/>
          <pc:sldMk cId="1378727441" sldId="301"/>
        </pc:sldMkLst>
        <pc:spChg chg="add mod">
          <ac:chgData name="Lendon, Courtney" userId="381f4d92-95e4-4d11-811c-8352bf4f8722" providerId="ADAL" clId="{AEF4DC57-4D63-4A98-9389-887570B865C6}" dt="2022-04-12T22:03:27.644" v="2658" actId="1076"/>
          <ac:spMkLst>
            <pc:docMk/>
            <pc:sldMk cId="1378727441" sldId="301"/>
            <ac:spMk id="5" creationId="{B3A898C9-4D37-44DB-97E3-35B47A2088DC}"/>
          </ac:spMkLst>
        </pc:spChg>
        <pc:picChg chg="add mod">
          <ac:chgData name="Lendon, Courtney" userId="381f4d92-95e4-4d11-811c-8352bf4f8722" providerId="ADAL" clId="{AEF4DC57-4D63-4A98-9389-887570B865C6}" dt="2022-04-11T06:58:27.106" v="1611"/>
          <ac:picMkLst>
            <pc:docMk/>
            <pc:sldMk cId="1378727441" sldId="301"/>
            <ac:picMk id="2" creationId="{6C14D6B7-1970-4653-8D30-7994B09917C1}"/>
          </ac:picMkLst>
        </pc:picChg>
        <pc:picChg chg="add mod">
          <ac:chgData name="Lendon, Courtney" userId="381f4d92-95e4-4d11-811c-8352bf4f8722" providerId="ADAL" clId="{AEF4DC57-4D63-4A98-9389-887570B865C6}" dt="2022-04-11T06:58:27.106" v="1611"/>
          <ac:picMkLst>
            <pc:docMk/>
            <pc:sldMk cId="1378727441" sldId="301"/>
            <ac:picMk id="3" creationId="{DB9D8F64-0518-49E1-B017-A991E980FC8A}"/>
          </ac:picMkLst>
        </pc:picChg>
        <pc:picChg chg="add mod">
          <ac:chgData name="Lendon, Courtney" userId="381f4d92-95e4-4d11-811c-8352bf4f8722" providerId="ADAL" clId="{AEF4DC57-4D63-4A98-9389-887570B865C6}" dt="2022-04-11T06:58:27.106" v="1611"/>
          <ac:picMkLst>
            <pc:docMk/>
            <pc:sldMk cId="1378727441" sldId="301"/>
            <ac:picMk id="4" creationId="{1B733BCC-B1B7-46CF-80E8-664EEF980457}"/>
          </ac:picMkLst>
        </pc:picChg>
        <pc:picChg chg="add del mod">
          <ac:chgData name="Lendon, Courtney" userId="381f4d92-95e4-4d11-811c-8352bf4f8722" providerId="ADAL" clId="{AEF4DC57-4D63-4A98-9389-887570B865C6}" dt="2022-04-11T07:03:37.621" v="1895"/>
          <ac:picMkLst>
            <pc:docMk/>
            <pc:sldMk cId="1378727441" sldId="301"/>
            <ac:picMk id="6" creationId="{5A7125DC-29E0-4134-9547-6EC4FEDB5E60}"/>
          </ac:picMkLst>
        </pc:picChg>
      </pc:sldChg>
      <pc:sldChg chg="addSp delSp modSp add mod">
        <pc:chgData name="Lendon, Courtney" userId="381f4d92-95e4-4d11-811c-8352bf4f8722" providerId="ADAL" clId="{AEF4DC57-4D63-4A98-9389-887570B865C6}" dt="2022-04-12T22:11:37.986" v="2727" actId="1076"/>
        <pc:sldMkLst>
          <pc:docMk/>
          <pc:sldMk cId="313251337" sldId="302"/>
        </pc:sldMkLst>
        <pc:spChg chg="mod">
          <ac:chgData name="Lendon, Courtney" userId="381f4d92-95e4-4d11-811c-8352bf4f8722" providerId="ADAL" clId="{AEF4DC57-4D63-4A98-9389-887570B865C6}" dt="2022-04-12T22:04:01.049" v="2677" actId="5793"/>
          <ac:spMkLst>
            <pc:docMk/>
            <pc:sldMk cId="313251337" sldId="302"/>
            <ac:spMk id="2" creationId="{11A5A62E-2574-4963-A4AF-22EE61696E2C}"/>
          </ac:spMkLst>
        </pc:spChg>
        <pc:spChg chg="add mod">
          <ac:chgData name="Lendon, Courtney" userId="381f4d92-95e4-4d11-811c-8352bf4f8722" providerId="ADAL" clId="{AEF4DC57-4D63-4A98-9389-887570B865C6}" dt="2022-04-12T22:11:37.986" v="2727" actId="1076"/>
          <ac:spMkLst>
            <pc:docMk/>
            <pc:sldMk cId="313251337" sldId="302"/>
            <ac:spMk id="3" creationId="{DB86C62C-0948-4422-9504-5A92FF49FF66}"/>
          </ac:spMkLst>
        </pc:spChg>
        <pc:spChg chg="del">
          <ac:chgData name="Lendon, Courtney" userId="381f4d92-95e4-4d11-811c-8352bf4f8722" providerId="ADAL" clId="{AEF4DC57-4D63-4A98-9389-887570B865C6}" dt="2022-04-12T22:03:53.053" v="2660" actId="478"/>
          <ac:spMkLst>
            <pc:docMk/>
            <pc:sldMk cId="313251337" sldId="302"/>
            <ac:spMk id="10" creationId="{25B66B60-87D4-4FF0-B74C-466A881D3226}"/>
          </ac:spMkLst>
        </pc:spChg>
        <pc:spChg chg="del">
          <ac:chgData name="Lendon, Courtney" userId="381f4d92-95e4-4d11-811c-8352bf4f8722" providerId="ADAL" clId="{AEF4DC57-4D63-4A98-9389-887570B865C6}" dt="2022-04-12T22:03:53.053" v="2660" actId="478"/>
          <ac:spMkLst>
            <pc:docMk/>
            <pc:sldMk cId="313251337" sldId="302"/>
            <ac:spMk id="11" creationId="{1BC6303F-DD5B-4322-B036-3D97D128FC92}"/>
          </ac:spMkLst>
        </pc:spChg>
        <pc:picChg chg="del">
          <ac:chgData name="Lendon, Courtney" userId="381f4d92-95e4-4d11-811c-8352bf4f8722" providerId="ADAL" clId="{AEF4DC57-4D63-4A98-9389-887570B865C6}" dt="2022-04-12T22:03:53.053" v="2660" actId="478"/>
          <ac:picMkLst>
            <pc:docMk/>
            <pc:sldMk cId="313251337" sldId="302"/>
            <ac:picMk id="5" creationId="{E32810CD-E219-40B6-9C07-8B73EB72F950}"/>
          </ac:picMkLst>
        </pc:picChg>
        <pc:picChg chg="del">
          <ac:chgData name="Lendon, Courtney" userId="381f4d92-95e4-4d11-811c-8352bf4f8722" providerId="ADAL" clId="{AEF4DC57-4D63-4A98-9389-887570B865C6}" dt="2022-04-12T22:03:53.053" v="2660" actId="478"/>
          <ac:picMkLst>
            <pc:docMk/>
            <pc:sldMk cId="313251337" sldId="302"/>
            <ac:picMk id="9" creationId="{DB436E8E-7D18-4B85-BC85-406184A56A32}"/>
          </ac:picMkLst>
        </pc:picChg>
        <pc:picChg chg="add mod">
          <ac:chgData name="Lendon, Courtney" userId="381f4d92-95e4-4d11-811c-8352bf4f8722" providerId="ADAL" clId="{AEF4DC57-4D63-4A98-9389-887570B865C6}" dt="2022-04-12T22:11:33.916" v="2726" actId="1076"/>
          <ac:picMkLst>
            <pc:docMk/>
            <pc:sldMk cId="313251337" sldId="302"/>
            <ac:picMk id="2050" creationId="{04433AE5-2E1C-49B5-885C-D2E883B4890E}"/>
          </ac:picMkLst>
        </pc:picChg>
      </pc:sldChg>
      <pc:sldChg chg="add del">
        <pc:chgData name="Lendon, Courtney" userId="381f4d92-95e4-4d11-811c-8352bf4f8722" providerId="ADAL" clId="{AEF4DC57-4D63-4A98-9389-887570B865C6}" dt="2022-04-11T07:03:42.746" v="1897"/>
        <pc:sldMkLst>
          <pc:docMk/>
          <pc:sldMk cId="796210043" sldId="302"/>
        </pc:sldMkLst>
      </pc:sldChg>
      <pc:sldChg chg="delSp add del mod">
        <pc:chgData name="Lendon, Courtney" userId="381f4d92-95e4-4d11-811c-8352bf4f8722" providerId="ADAL" clId="{AEF4DC57-4D63-4A98-9389-887570B865C6}" dt="2022-04-12T22:21:17.031" v="2846" actId="47"/>
        <pc:sldMkLst>
          <pc:docMk/>
          <pc:sldMk cId="3447811458" sldId="303"/>
        </pc:sldMkLst>
        <pc:picChg chg="del">
          <ac:chgData name="Lendon, Courtney" userId="381f4d92-95e4-4d11-811c-8352bf4f8722" providerId="ADAL" clId="{AEF4DC57-4D63-4A98-9389-887570B865C6}" dt="2022-04-12T22:17:40.979" v="2736" actId="478"/>
          <ac:picMkLst>
            <pc:docMk/>
            <pc:sldMk cId="3447811458" sldId="303"/>
            <ac:picMk id="7" creationId="{FDEA82F9-EB5F-44B9-8B67-BC8AD4630EBE}"/>
          </ac:picMkLst>
        </pc:picChg>
      </pc:sldChg>
      <pc:sldChg chg="delSp modSp add del mod">
        <pc:chgData name="Lendon, Courtney" userId="381f4d92-95e4-4d11-811c-8352bf4f8722" providerId="ADAL" clId="{AEF4DC57-4D63-4A98-9389-887570B865C6}" dt="2022-04-12T22:21:12.621" v="2845" actId="47"/>
        <pc:sldMkLst>
          <pc:docMk/>
          <pc:sldMk cId="1896031530" sldId="304"/>
        </pc:sldMkLst>
        <pc:spChg chg="mod">
          <ac:chgData name="Lendon, Courtney" userId="381f4d92-95e4-4d11-811c-8352bf4f8722" providerId="ADAL" clId="{AEF4DC57-4D63-4A98-9389-887570B865C6}" dt="2022-04-12T22:17:46.293" v="2742" actId="20577"/>
          <ac:spMkLst>
            <pc:docMk/>
            <pc:sldMk cId="1896031530" sldId="304"/>
            <ac:spMk id="2" creationId="{11A5A62E-2574-4963-A4AF-22EE61696E2C}"/>
          </ac:spMkLst>
        </pc:spChg>
        <pc:picChg chg="del">
          <ac:chgData name="Lendon, Courtney" userId="381f4d92-95e4-4d11-811c-8352bf4f8722" providerId="ADAL" clId="{AEF4DC57-4D63-4A98-9389-887570B865C6}" dt="2022-04-12T22:17:43.369" v="2738" actId="478"/>
          <ac:picMkLst>
            <pc:docMk/>
            <pc:sldMk cId="1896031530" sldId="304"/>
            <ac:picMk id="7" creationId="{FDEA82F9-EB5F-44B9-8B67-BC8AD4630EBE}"/>
          </ac:picMkLst>
        </pc:picChg>
      </pc:sldChg>
      <pc:sldChg chg="addSp delSp modSp add mod modNotesTx">
        <pc:chgData name="Lendon, Courtney" userId="381f4d92-95e4-4d11-811c-8352bf4f8722" providerId="ADAL" clId="{AEF4DC57-4D63-4A98-9389-887570B865C6}" dt="2022-04-12T22:21:04.701" v="2844" actId="20577"/>
        <pc:sldMkLst>
          <pc:docMk/>
          <pc:sldMk cId="1379381230" sldId="305"/>
        </pc:sldMkLst>
        <pc:spChg chg="mod">
          <ac:chgData name="Lendon, Courtney" userId="381f4d92-95e4-4d11-811c-8352bf4f8722" providerId="ADAL" clId="{AEF4DC57-4D63-4A98-9389-887570B865C6}" dt="2022-04-12T22:19:03.900" v="2767" actId="20577"/>
          <ac:spMkLst>
            <pc:docMk/>
            <pc:sldMk cId="1379381230" sldId="305"/>
            <ac:spMk id="2" creationId="{11A5A62E-2574-4963-A4AF-22EE61696E2C}"/>
          </ac:spMkLst>
        </pc:spChg>
        <pc:spChg chg="add mod">
          <ac:chgData name="Lendon, Courtney" userId="381f4d92-95e4-4d11-811c-8352bf4f8722" providerId="ADAL" clId="{AEF4DC57-4D63-4A98-9389-887570B865C6}" dt="2022-04-12T22:21:04.701" v="2844" actId="20577"/>
          <ac:spMkLst>
            <pc:docMk/>
            <pc:sldMk cId="1379381230" sldId="305"/>
            <ac:spMk id="3" creationId="{B748CE18-D41D-47B6-9C3E-37964B2F39C7}"/>
          </ac:spMkLst>
        </pc:spChg>
        <pc:picChg chg="del">
          <ac:chgData name="Lendon, Courtney" userId="381f4d92-95e4-4d11-811c-8352bf4f8722" providerId="ADAL" clId="{AEF4DC57-4D63-4A98-9389-887570B865C6}" dt="2022-04-12T22:18:00.210" v="2744" actId="478"/>
          <ac:picMkLst>
            <pc:docMk/>
            <pc:sldMk cId="1379381230" sldId="305"/>
            <ac:picMk id="7" creationId="{FDEA82F9-EB5F-44B9-8B67-BC8AD4630EBE}"/>
          </ac:picMkLst>
        </pc:picChg>
        <pc:picChg chg="add mod">
          <ac:chgData name="Lendon, Courtney" userId="381f4d92-95e4-4d11-811c-8352bf4f8722" providerId="ADAL" clId="{AEF4DC57-4D63-4A98-9389-887570B865C6}" dt="2022-04-12T22:18:15.323" v="2748" actId="1076"/>
          <ac:picMkLst>
            <pc:docMk/>
            <pc:sldMk cId="1379381230" sldId="305"/>
            <ac:picMk id="3074" creationId="{5A7EDD85-162F-490E-8EC5-EC56C949BEF3}"/>
          </ac:picMkLst>
        </pc:picChg>
        <pc:picChg chg="add mod">
          <ac:chgData name="Lendon, Courtney" userId="381f4d92-95e4-4d11-811c-8352bf4f8722" providerId="ADAL" clId="{AEF4DC57-4D63-4A98-9389-887570B865C6}" dt="2022-04-12T22:18:31.930" v="2751" actId="14100"/>
          <ac:picMkLst>
            <pc:docMk/>
            <pc:sldMk cId="1379381230" sldId="305"/>
            <ac:picMk id="3075" creationId="{50309C01-92AA-4B29-A054-048DB2B2BCD6}"/>
          </ac:picMkLst>
        </pc:picChg>
        <pc:picChg chg="add mod">
          <ac:chgData name="Lendon, Courtney" userId="381f4d92-95e4-4d11-811c-8352bf4f8722" providerId="ADAL" clId="{AEF4DC57-4D63-4A98-9389-887570B865C6}" dt="2022-04-12T22:18:53.591" v="2755" actId="14100"/>
          <ac:picMkLst>
            <pc:docMk/>
            <pc:sldMk cId="1379381230" sldId="305"/>
            <ac:picMk id="3076" creationId="{8866860F-87A0-48E1-B5CE-B090CDEB02CF}"/>
          </ac:picMkLst>
        </pc:picChg>
      </pc:sldChg>
    </pc:docChg>
  </pc:docChgLst>
  <pc:docChgLst>
    <pc:chgData name="Lendon, Courtney" userId="381f4d92-95e4-4d11-811c-8352bf4f8722" providerId="ADAL" clId="{A970B58A-12B7-4B50-8F78-16DCF52891E2}"/>
    <pc:docChg chg="undo custSel addSld delSld modSld sldOrd">
      <pc:chgData name="Lendon, Courtney" userId="381f4d92-95e4-4d11-811c-8352bf4f8722" providerId="ADAL" clId="{A970B58A-12B7-4B50-8F78-16DCF52891E2}" dt="2022-01-24T10:29:21.265" v="19147" actId="20577"/>
      <pc:docMkLst>
        <pc:docMk/>
      </pc:docMkLst>
      <pc:sldChg chg="modSp mod">
        <pc:chgData name="Lendon, Courtney" userId="381f4d92-95e4-4d11-811c-8352bf4f8722" providerId="ADAL" clId="{A970B58A-12B7-4B50-8F78-16DCF52891E2}" dt="2022-01-17T14:54:14.300" v="120" actId="20577"/>
        <pc:sldMkLst>
          <pc:docMk/>
          <pc:sldMk cId="1812788367" sldId="256"/>
        </pc:sldMkLst>
        <pc:spChg chg="mod">
          <ac:chgData name="Lendon, Courtney" userId="381f4d92-95e4-4d11-811c-8352bf4f8722" providerId="ADAL" clId="{A970B58A-12B7-4B50-8F78-16DCF52891E2}" dt="2022-01-17T14:54:14.300" v="120" actId="20577"/>
          <ac:spMkLst>
            <pc:docMk/>
            <pc:sldMk cId="1812788367" sldId="256"/>
            <ac:spMk id="2" creationId="{7E527650-5926-4B4A-8556-63D35EE038F3}"/>
          </ac:spMkLst>
        </pc:spChg>
      </pc:sldChg>
      <pc:sldChg chg="addSp modSp mod">
        <pc:chgData name="Lendon, Courtney" userId="381f4d92-95e4-4d11-811c-8352bf4f8722" providerId="ADAL" clId="{A970B58A-12B7-4B50-8F78-16DCF52891E2}" dt="2022-01-18T16:55:22.395" v="1900" actId="20577"/>
        <pc:sldMkLst>
          <pc:docMk/>
          <pc:sldMk cId="4134014929" sldId="257"/>
        </pc:sldMkLst>
        <pc:spChg chg="add mod">
          <ac:chgData name="Lendon, Courtney" userId="381f4d92-95e4-4d11-811c-8352bf4f8722" providerId="ADAL" clId="{A970B58A-12B7-4B50-8F78-16DCF52891E2}" dt="2022-01-17T14:55:57.235" v="195" actId="20577"/>
          <ac:spMkLst>
            <pc:docMk/>
            <pc:sldMk cId="4134014929" sldId="257"/>
            <ac:spMk id="2" creationId="{11A5A62E-2574-4963-A4AF-22EE61696E2C}"/>
          </ac:spMkLst>
        </pc:spChg>
        <pc:spChg chg="add mod">
          <ac:chgData name="Lendon, Courtney" userId="381f4d92-95e4-4d11-811c-8352bf4f8722" providerId="ADAL" clId="{A970B58A-12B7-4B50-8F78-16DCF52891E2}" dt="2022-01-18T16:55:22.395" v="1900" actId="20577"/>
          <ac:spMkLst>
            <pc:docMk/>
            <pc:sldMk cId="4134014929" sldId="257"/>
            <ac:spMk id="6" creationId="{12580752-D2F5-4E07-8F77-73A3346D10FC}"/>
          </ac:spMkLst>
        </pc:spChg>
        <pc:picChg chg="add mod">
          <ac:chgData name="Lendon, Courtney" userId="381f4d92-95e4-4d11-811c-8352bf4f8722" providerId="ADAL" clId="{A970B58A-12B7-4B50-8F78-16DCF52891E2}" dt="2022-01-17T15:34:01.464" v="705" actId="1076"/>
          <ac:picMkLst>
            <pc:docMk/>
            <pc:sldMk cId="4134014929" sldId="257"/>
            <ac:picMk id="5" creationId="{DD9FB2F4-C676-4044-91E9-F724A6AD8CA0}"/>
          </ac:picMkLst>
        </pc:picChg>
        <pc:picChg chg="add mod">
          <ac:chgData name="Lendon, Courtney" userId="381f4d92-95e4-4d11-811c-8352bf4f8722" providerId="ADAL" clId="{A970B58A-12B7-4B50-8F78-16DCF52891E2}" dt="2022-01-17T15:42:58.952" v="1209" actId="1076"/>
          <ac:picMkLst>
            <pc:docMk/>
            <pc:sldMk cId="4134014929" sldId="257"/>
            <ac:picMk id="7" creationId="{F03EF652-16BB-4AC1-962E-AC2D232A39A1}"/>
          </ac:picMkLst>
        </pc:picChg>
        <pc:cxnChg chg="add mod">
          <ac:chgData name="Lendon, Courtney" userId="381f4d92-95e4-4d11-811c-8352bf4f8722" providerId="ADAL" clId="{A970B58A-12B7-4B50-8F78-16DCF52891E2}" dt="2022-01-17T14:55:43.566" v="172" actId="208"/>
          <ac:cxnSpMkLst>
            <pc:docMk/>
            <pc:sldMk cId="4134014929" sldId="257"/>
            <ac:cxnSpMk id="4" creationId="{E18DA37B-CB34-49DA-94FD-F663BDEC4CC3}"/>
          </ac:cxnSpMkLst>
        </pc:cxnChg>
      </pc:sldChg>
      <pc:sldChg chg="del">
        <pc:chgData name="Lendon, Courtney" userId="381f4d92-95e4-4d11-811c-8352bf4f8722" providerId="ADAL" clId="{A970B58A-12B7-4B50-8F78-16DCF52891E2}" dt="2022-01-20T16:47:04.344" v="13257" actId="47"/>
        <pc:sldMkLst>
          <pc:docMk/>
          <pc:sldMk cId="297077112" sldId="259"/>
        </pc:sldMkLst>
      </pc:sldChg>
      <pc:sldChg chg="del">
        <pc:chgData name="Lendon, Courtney" userId="381f4d92-95e4-4d11-811c-8352bf4f8722" providerId="ADAL" clId="{A970B58A-12B7-4B50-8F78-16DCF52891E2}" dt="2022-01-17T14:54:29.510" v="121" actId="47"/>
        <pc:sldMkLst>
          <pc:docMk/>
          <pc:sldMk cId="1633936231" sldId="260"/>
        </pc:sldMkLst>
      </pc:sldChg>
      <pc:sldChg chg="addSp delSp modSp add mod modNotesTx">
        <pc:chgData name="Lendon, Courtney" userId="381f4d92-95e4-4d11-811c-8352bf4f8722" providerId="ADAL" clId="{A970B58A-12B7-4B50-8F78-16DCF52891E2}" dt="2022-01-19T11:14:46.415" v="1945" actId="20577"/>
        <pc:sldMkLst>
          <pc:docMk/>
          <pc:sldMk cId="2837156857" sldId="260"/>
        </pc:sldMkLst>
        <pc:spChg chg="mod">
          <ac:chgData name="Lendon, Courtney" userId="381f4d92-95e4-4d11-811c-8352bf4f8722" providerId="ADAL" clId="{A970B58A-12B7-4B50-8F78-16DCF52891E2}" dt="2022-01-19T11:14:46.415" v="1945" actId="20577"/>
          <ac:spMkLst>
            <pc:docMk/>
            <pc:sldMk cId="2837156857" sldId="260"/>
            <ac:spMk id="2" creationId="{11A5A62E-2574-4963-A4AF-22EE61696E2C}"/>
          </ac:spMkLst>
        </pc:spChg>
        <pc:spChg chg="add del mod">
          <ac:chgData name="Lendon, Courtney" userId="381f4d92-95e4-4d11-811c-8352bf4f8722" providerId="ADAL" clId="{A970B58A-12B7-4B50-8F78-16DCF52891E2}" dt="2022-01-17T15:38:58.473" v="955" actId="478"/>
          <ac:spMkLst>
            <pc:docMk/>
            <pc:sldMk cId="2837156857" sldId="260"/>
            <ac:spMk id="3" creationId="{7FC77D31-BA4A-493D-9335-C39944F51356}"/>
          </ac:spMkLst>
        </pc:spChg>
        <pc:spChg chg="add del">
          <ac:chgData name="Lendon, Courtney" userId="381f4d92-95e4-4d11-811c-8352bf4f8722" providerId="ADAL" clId="{A970B58A-12B7-4B50-8F78-16DCF52891E2}" dt="2022-01-19T11:08:54.382" v="1902" actId="478"/>
          <ac:spMkLst>
            <pc:docMk/>
            <pc:sldMk cId="2837156857" sldId="260"/>
            <ac:spMk id="6" creationId="{75EE375D-59CF-4857-BB73-AAD1426A8B37}"/>
          </ac:spMkLst>
        </pc:spChg>
        <pc:picChg chg="add del mod modCrop">
          <ac:chgData name="Lendon, Courtney" userId="381f4d92-95e4-4d11-811c-8352bf4f8722" providerId="ADAL" clId="{A970B58A-12B7-4B50-8F78-16DCF52891E2}" dt="2022-01-19T11:10:06.861" v="1913" actId="478"/>
          <ac:picMkLst>
            <pc:docMk/>
            <pc:sldMk cId="2837156857" sldId="260"/>
            <ac:picMk id="7" creationId="{BA869917-49E0-48A7-AE53-35382861503A}"/>
          </ac:picMkLst>
        </pc:picChg>
        <pc:picChg chg="add del">
          <ac:chgData name="Lendon, Courtney" userId="381f4d92-95e4-4d11-811c-8352bf4f8722" providerId="ADAL" clId="{A970B58A-12B7-4B50-8F78-16DCF52891E2}" dt="2022-01-19T11:13:22.049" v="1915" actId="478"/>
          <ac:picMkLst>
            <pc:docMk/>
            <pc:sldMk cId="2837156857" sldId="260"/>
            <ac:picMk id="8" creationId="{DCE1E42B-6D2E-4048-9331-1805EB383457}"/>
          </ac:picMkLst>
        </pc:picChg>
        <pc:picChg chg="add mod modCrop">
          <ac:chgData name="Lendon, Courtney" userId="381f4d92-95e4-4d11-811c-8352bf4f8722" providerId="ADAL" clId="{A970B58A-12B7-4B50-8F78-16DCF52891E2}" dt="2022-01-19T11:14:29.919" v="1928" actId="14100"/>
          <ac:picMkLst>
            <pc:docMk/>
            <pc:sldMk cId="2837156857" sldId="260"/>
            <ac:picMk id="9" creationId="{78EA50C0-3FE0-45F4-95A5-330AF5C3D038}"/>
          </ac:picMkLst>
        </pc:picChg>
        <pc:cxnChg chg="ord">
          <ac:chgData name="Lendon, Courtney" userId="381f4d92-95e4-4d11-811c-8352bf4f8722" providerId="ADAL" clId="{A970B58A-12B7-4B50-8F78-16DCF52891E2}" dt="2022-01-19T11:14:12.659" v="1923" actId="170"/>
          <ac:cxnSpMkLst>
            <pc:docMk/>
            <pc:sldMk cId="2837156857" sldId="260"/>
            <ac:cxnSpMk id="4" creationId="{E18DA37B-CB34-49DA-94FD-F663BDEC4CC3}"/>
          </ac:cxnSpMkLst>
        </pc:cxnChg>
      </pc:sldChg>
      <pc:sldChg chg="add del">
        <pc:chgData name="Lendon, Courtney" userId="381f4d92-95e4-4d11-811c-8352bf4f8722" providerId="ADAL" clId="{A970B58A-12B7-4B50-8F78-16DCF52891E2}" dt="2022-01-17T15:14:14.931" v="196" actId="47"/>
        <pc:sldMkLst>
          <pc:docMk/>
          <pc:sldMk cId="3268825170" sldId="260"/>
        </pc:sldMkLst>
      </pc:sldChg>
      <pc:sldChg chg="del">
        <pc:chgData name="Lendon, Courtney" userId="381f4d92-95e4-4d11-811c-8352bf4f8722" providerId="ADAL" clId="{A970B58A-12B7-4B50-8F78-16DCF52891E2}" dt="2022-01-17T14:54:29.663" v="122" actId="47"/>
        <pc:sldMkLst>
          <pc:docMk/>
          <pc:sldMk cId="83764106" sldId="261"/>
        </pc:sldMkLst>
      </pc:sldChg>
      <pc:sldChg chg="addSp modSp add mod modNotesTx">
        <pc:chgData name="Lendon, Courtney" userId="381f4d92-95e4-4d11-811c-8352bf4f8722" providerId="ADAL" clId="{A970B58A-12B7-4B50-8F78-16DCF52891E2}" dt="2022-01-20T11:53:20.838" v="5581" actId="1076"/>
        <pc:sldMkLst>
          <pc:docMk/>
          <pc:sldMk cId="2989380848" sldId="261"/>
        </pc:sldMkLst>
        <pc:spChg chg="mod">
          <ac:chgData name="Lendon, Courtney" userId="381f4d92-95e4-4d11-811c-8352bf4f8722" providerId="ADAL" clId="{A970B58A-12B7-4B50-8F78-16DCF52891E2}" dt="2022-01-17T15:39:29.688" v="1019" actId="20577"/>
          <ac:spMkLst>
            <pc:docMk/>
            <pc:sldMk cId="2989380848" sldId="261"/>
            <ac:spMk id="2" creationId="{11A5A62E-2574-4963-A4AF-22EE61696E2C}"/>
          </ac:spMkLst>
        </pc:spChg>
        <pc:spChg chg="add mod">
          <ac:chgData name="Lendon, Courtney" userId="381f4d92-95e4-4d11-811c-8352bf4f8722" providerId="ADAL" clId="{A970B58A-12B7-4B50-8F78-16DCF52891E2}" dt="2022-01-20T11:53:04.366" v="5564" actId="1076"/>
          <ac:spMkLst>
            <pc:docMk/>
            <pc:sldMk cId="2989380848" sldId="261"/>
            <ac:spMk id="3" creationId="{1A386703-4830-4133-8918-CBF046D66B92}"/>
          </ac:spMkLst>
        </pc:spChg>
        <pc:spChg chg="add mod">
          <ac:chgData name="Lendon, Courtney" userId="381f4d92-95e4-4d11-811c-8352bf4f8722" providerId="ADAL" clId="{A970B58A-12B7-4B50-8F78-16DCF52891E2}" dt="2022-01-20T11:53:20.838" v="5581" actId="1076"/>
          <ac:spMkLst>
            <pc:docMk/>
            <pc:sldMk cId="2989380848" sldId="261"/>
            <ac:spMk id="7" creationId="{9D013C44-6B48-4403-AC9F-AFAC13C08ED5}"/>
          </ac:spMkLst>
        </pc:spChg>
        <pc:picChg chg="add mod">
          <ac:chgData name="Lendon, Courtney" userId="381f4d92-95e4-4d11-811c-8352bf4f8722" providerId="ADAL" clId="{A970B58A-12B7-4B50-8F78-16DCF52891E2}" dt="2022-01-20T11:53:17.694" v="5580" actId="1036"/>
          <ac:picMkLst>
            <pc:docMk/>
            <pc:sldMk cId="2989380848" sldId="261"/>
            <ac:picMk id="5" creationId="{D4BA33B0-6C90-4526-938D-988E07EAEABA}"/>
          </ac:picMkLst>
        </pc:picChg>
        <pc:picChg chg="add mod">
          <ac:chgData name="Lendon, Courtney" userId="381f4d92-95e4-4d11-811c-8352bf4f8722" providerId="ADAL" clId="{A970B58A-12B7-4B50-8F78-16DCF52891E2}" dt="2022-01-20T11:53:17.694" v="5580" actId="1036"/>
          <ac:picMkLst>
            <pc:docMk/>
            <pc:sldMk cId="2989380848" sldId="261"/>
            <ac:picMk id="6" creationId="{61BCCAEF-5A49-4E4A-9E10-B2ED81413D71}"/>
          </ac:picMkLst>
        </pc:picChg>
        <pc:picChg chg="add mod">
          <ac:chgData name="Lendon, Courtney" userId="381f4d92-95e4-4d11-811c-8352bf4f8722" providerId="ADAL" clId="{A970B58A-12B7-4B50-8F78-16DCF52891E2}" dt="2022-01-20T11:53:17.694" v="5580" actId="1036"/>
          <ac:picMkLst>
            <pc:docMk/>
            <pc:sldMk cId="2989380848" sldId="261"/>
            <ac:picMk id="3074" creationId="{0E706E9E-23A8-45A4-AC3F-F04314087212}"/>
          </ac:picMkLst>
        </pc:picChg>
        <pc:cxnChg chg="mod">
          <ac:chgData name="Lendon, Courtney" userId="381f4d92-95e4-4d11-811c-8352bf4f8722" providerId="ADAL" clId="{A970B58A-12B7-4B50-8F78-16DCF52891E2}" dt="2022-01-20T11:53:11.749" v="5567" actId="1036"/>
          <ac:cxnSpMkLst>
            <pc:docMk/>
            <pc:sldMk cId="2989380848" sldId="261"/>
            <ac:cxnSpMk id="4" creationId="{E18DA37B-CB34-49DA-94FD-F663BDEC4CC3}"/>
          </ac:cxnSpMkLst>
        </pc:cxnChg>
      </pc:sldChg>
      <pc:sldChg chg="add del">
        <pc:chgData name="Lendon, Courtney" userId="381f4d92-95e4-4d11-811c-8352bf4f8722" providerId="ADAL" clId="{A970B58A-12B7-4B50-8F78-16DCF52891E2}" dt="2022-01-17T15:14:15.117" v="197" actId="47"/>
        <pc:sldMkLst>
          <pc:docMk/>
          <pc:sldMk cId="3173426490" sldId="261"/>
        </pc:sldMkLst>
      </pc:sldChg>
      <pc:sldChg chg="add del">
        <pc:chgData name="Lendon, Courtney" userId="381f4d92-95e4-4d11-811c-8352bf4f8722" providerId="ADAL" clId="{A970B58A-12B7-4B50-8F78-16DCF52891E2}" dt="2022-01-17T15:14:15.280" v="198" actId="47"/>
        <pc:sldMkLst>
          <pc:docMk/>
          <pc:sldMk cId="1278297662" sldId="262"/>
        </pc:sldMkLst>
      </pc:sldChg>
      <pc:sldChg chg="del">
        <pc:chgData name="Lendon, Courtney" userId="381f4d92-95e4-4d11-811c-8352bf4f8722" providerId="ADAL" clId="{A970B58A-12B7-4B50-8F78-16DCF52891E2}" dt="2022-01-17T14:54:29.796" v="123" actId="47"/>
        <pc:sldMkLst>
          <pc:docMk/>
          <pc:sldMk cId="1604322515" sldId="262"/>
        </pc:sldMkLst>
      </pc:sldChg>
      <pc:sldChg chg="addSp delSp modSp add mod">
        <pc:chgData name="Lendon, Courtney" userId="381f4d92-95e4-4d11-811c-8352bf4f8722" providerId="ADAL" clId="{A970B58A-12B7-4B50-8F78-16DCF52891E2}" dt="2022-01-20T17:00:03.877" v="13309" actId="20577"/>
        <pc:sldMkLst>
          <pc:docMk/>
          <pc:sldMk cId="3637610911" sldId="262"/>
        </pc:sldMkLst>
        <pc:spChg chg="mod">
          <ac:chgData name="Lendon, Courtney" userId="381f4d92-95e4-4d11-811c-8352bf4f8722" providerId="ADAL" clId="{A970B58A-12B7-4B50-8F78-16DCF52891E2}" dt="2022-01-20T17:00:03.877" v="13309" actId="20577"/>
          <ac:spMkLst>
            <pc:docMk/>
            <pc:sldMk cId="3637610911" sldId="262"/>
            <ac:spMk id="2" creationId="{11A5A62E-2574-4963-A4AF-22EE61696E2C}"/>
          </ac:spMkLst>
        </pc:spChg>
        <pc:spChg chg="add mod">
          <ac:chgData name="Lendon, Courtney" userId="381f4d92-95e4-4d11-811c-8352bf4f8722" providerId="ADAL" clId="{A970B58A-12B7-4B50-8F78-16DCF52891E2}" dt="2022-01-20T17:00:01.622" v="13308" actId="20577"/>
          <ac:spMkLst>
            <pc:docMk/>
            <pc:sldMk cId="3637610911" sldId="262"/>
            <ac:spMk id="3" creationId="{8667D149-35F3-4A36-9E3F-93B39B328D7B}"/>
          </ac:spMkLst>
        </pc:spChg>
        <pc:picChg chg="add del mod modCrop">
          <ac:chgData name="Lendon, Courtney" userId="381f4d92-95e4-4d11-811c-8352bf4f8722" providerId="ADAL" clId="{A970B58A-12B7-4B50-8F78-16DCF52891E2}" dt="2022-01-20T15:03:23.127" v="6700" actId="478"/>
          <ac:picMkLst>
            <pc:docMk/>
            <pc:sldMk cId="3637610911" sldId="262"/>
            <ac:picMk id="5" creationId="{5751FF03-BFE0-4F58-9F2F-B0ED383CF80D}"/>
          </ac:picMkLst>
        </pc:picChg>
        <pc:picChg chg="add mod">
          <ac:chgData name="Lendon, Courtney" userId="381f4d92-95e4-4d11-811c-8352bf4f8722" providerId="ADAL" clId="{A970B58A-12B7-4B50-8F78-16DCF52891E2}" dt="2022-01-20T15:03:34.798" v="6709" actId="1076"/>
          <ac:picMkLst>
            <pc:docMk/>
            <pc:sldMk cId="3637610911" sldId="262"/>
            <ac:picMk id="8" creationId="{832D1CE4-7AFA-4874-AFF8-821F331CC3DE}"/>
          </ac:picMkLst>
        </pc:picChg>
        <pc:cxnChg chg="add del mod">
          <ac:chgData name="Lendon, Courtney" userId="381f4d92-95e4-4d11-811c-8352bf4f8722" providerId="ADAL" clId="{A970B58A-12B7-4B50-8F78-16DCF52891E2}" dt="2022-01-20T15:03:30.607" v="6707" actId="478"/>
          <ac:cxnSpMkLst>
            <pc:docMk/>
            <pc:sldMk cId="3637610911" sldId="262"/>
            <ac:cxnSpMk id="7" creationId="{1B611BA9-84EC-4B27-860A-2FE3807F2CD8}"/>
          </ac:cxnSpMkLst>
        </pc:cxnChg>
      </pc:sldChg>
      <pc:sldChg chg="addSp modSp add del mod">
        <pc:chgData name="Lendon, Courtney" userId="381f4d92-95e4-4d11-811c-8352bf4f8722" providerId="ADAL" clId="{A970B58A-12B7-4B50-8F78-16DCF52891E2}" dt="2022-01-20T16:48:04.927" v="13259" actId="47"/>
        <pc:sldMkLst>
          <pc:docMk/>
          <pc:sldMk cId="712079587" sldId="263"/>
        </pc:sldMkLst>
        <pc:spChg chg="mod">
          <ac:chgData name="Lendon, Courtney" userId="381f4d92-95e4-4d11-811c-8352bf4f8722" providerId="ADAL" clId="{A970B58A-12B7-4B50-8F78-16DCF52891E2}" dt="2022-01-20T12:15:49.881" v="6198" actId="5793"/>
          <ac:spMkLst>
            <pc:docMk/>
            <pc:sldMk cId="712079587" sldId="263"/>
            <ac:spMk id="2" creationId="{11A5A62E-2574-4963-A4AF-22EE61696E2C}"/>
          </ac:spMkLst>
        </pc:spChg>
        <pc:spChg chg="add mod">
          <ac:chgData name="Lendon, Courtney" userId="381f4d92-95e4-4d11-811c-8352bf4f8722" providerId="ADAL" clId="{A970B58A-12B7-4B50-8F78-16DCF52891E2}" dt="2022-01-20T16:46:38.193" v="13256" actId="1076"/>
          <ac:spMkLst>
            <pc:docMk/>
            <pc:sldMk cId="712079587" sldId="263"/>
            <ac:spMk id="3" creationId="{9EA84B02-4535-4B09-AF6B-830A25D20C4C}"/>
          </ac:spMkLst>
        </pc:spChg>
        <pc:picChg chg="add mod modCrop">
          <ac:chgData name="Lendon, Courtney" userId="381f4d92-95e4-4d11-811c-8352bf4f8722" providerId="ADAL" clId="{A970B58A-12B7-4B50-8F78-16DCF52891E2}" dt="2022-01-20T15:04:40.468" v="6711" actId="1076"/>
          <ac:picMkLst>
            <pc:docMk/>
            <pc:sldMk cId="712079587" sldId="263"/>
            <ac:picMk id="5" creationId="{FB256AFE-680E-4123-B493-97E4FED75663}"/>
          </ac:picMkLst>
        </pc:picChg>
      </pc:sldChg>
      <pc:sldChg chg="add del">
        <pc:chgData name="Lendon, Courtney" userId="381f4d92-95e4-4d11-811c-8352bf4f8722" providerId="ADAL" clId="{A970B58A-12B7-4B50-8F78-16DCF52891E2}" dt="2022-01-17T15:14:15.419" v="199" actId="47"/>
        <pc:sldMkLst>
          <pc:docMk/>
          <pc:sldMk cId="724194110" sldId="263"/>
        </pc:sldMkLst>
      </pc:sldChg>
      <pc:sldChg chg="del">
        <pc:chgData name="Lendon, Courtney" userId="381f4d92-95e4-4d11-811c-8352bf4f8722" providerId="ADAL" clId="{A970B58A-12B7-4B50-8F78-16DCF52891E2}" dt="2022-01-17T14:54:29.926" v="124" actId="47"/>
        <pc:sldMkLst>
          <pc:docMk/>
          <pc:sldMk cId="1924826601" sldId="263"/>
        </pc:sldMkLst>
      </pc:sldChg>
      <pc:sldChg chg="add del">
        <pc:chgData name="Lendon, Courtney" userId="381f4d92-95e4-4d11-811c-8352bf4f8722" providerId="ADAL" clId="{A970B58A-12B7-4B50-8F78-16DCF52891E2}" dt="2022-01-17T15:14:15.566" v="200" actId="47"/>
        <pc:sldMkLst>
          <pc:docMk/>
          <pc:sldMk cId="1151496123" sldId="264"/>
        </pc:sldMkLst>
      </pc:sldChg>
      <pc:sldChg chg="del">
        <pc:chgData name="Lendon, Courtney" userId="381f4d92-95e4-4d11-811c-8352bf4f8722" providerId="ADAL" clId="{A970B58A-12B7-4B50-8F78-16DCF52891E2}" dt="2022-01-17T14:54:30.042" v="125" actId="47"/>
        <pc:sldMkLst>
          <pc:docMk/>
          <pc:sldMk cId="1272821664" sldId="264"/>
        </pc:sldMkLst>
      </pc:sldChg>
      <pc:sldChg chg="add del">
        <pc:chgData name="Lendon, Courtney" userId="381f4d92-95e4-4d11-811c-8352bf4f8722" providerId="ADAL" clId="{A970B58A-12B7-4B50-8F78-16DCF52891E2}" dt="2022-01-17T15:52:50.876" v="1743" actId="47"/>
        <pc:sldMkLst>
          <pc:docMk/>
          <pc:sldMk cId="4286328060" sldId="264"/>
        </pc:sldMkLst>
      </pc:sldChg>
      <pc:sldChg chg="add del">
        <pc:chgData name="Lendon, Courtney" userId="381f4d92-95e4-4d11-811c-8352bf4f8722" providerId="ADAL" clId="{A970B58A-12B7-4B50-8F78-16DCF52891E2}" dt="2022-01-17T15:14:16.085" v="201" actId="47"/>
        <pc:sldMkLst>
          <pc:docMk/>
          <pc:sldMk cId="270246852" sldId="265"/>
        </pc:sldMkLst>
      </pc:sldChg>
      <pc:sldChg chg="add del">
        <pc:chgData name="Lendon, Courtney" userId="381f4d92-95e4-4d11-811c-8352bf4f8722" providerId="ADAL" clId="{A970B58A-12B7-4B50-8F78-16DCF52891E2}" dt="2022-01-17T15:52:53.797" v="1744" actId="47"/>
        <pc:sldMkLst>
          <pc:docMk/>
          <pc:sldMk cId="2074989473" sldId="265"/>
        </pc:sldMkLst>
      </pc:sldChg>
      <pc:sldChg chg="del">
        <pc:chgData name="Lendon, Courtney" userId="381f4d92-95e4-4d11-811c-8352bf4f8722" providerId="ADAL" clId="{A970B58A-12B7-4B50-8F78-16DCF52891E2}" dt="2022-01-17T14:54:30.180" v="126" actId="47"/>
        <pc:sldMkLst>
          <pc:docMk/>
          <pc:sldMk cId="2911338291" sldId="265"/>
        </pc:sldMkLst>
      </pc:sldChg>
      <pc:sldChg chg="add del">
        <pc:chgData name="Lendon, Courtney" userId="381f4d92-95e4-4d11-811c-8352bf4f8722" providerId="ADAL" clId="{A970B58A-12B7-4B50-8F78-16DCF52891E2}" dt="2022-01-17T15:14:16.286" v="202" actId="47"/>
        <pc:sldMkLst>
          <pc:docMk/>
          <pc:sldMk cId="1186630584" sldId="266"/>
        </pc:sldMkLst>
      </pc:sldChg>
      <pc:sldChg chg="add del">
        <pc:chgData name="Lendon, Courtney" userId="381f4d92-95e4-4d11-811c-8352bf4f8722" providerId="ADAL" clId="{A970B58A-12B7-4B50-8F78-16DCF52891E2}" dt="2022-01-17T15:52:54.829" v="1745" actId="47"/>
        <pc:sldMkLst>
          <pc:docMk/>
          <pc:sldMk cId="3602204774" sldId="266"/>
        </pc:sldMkLst>
      </pc:sldChg>
      <pc:sldChg chg="del">
        <pc:chgData name="Lendon, Courtney" userId="381f4d92-95e4-4d11-811c-8352bf4f8722" providerId="ADAL" clId="{A970B58A-12B7-4B50-8F78-16DCF52891E2}" dt="2022-01-17T14:54:30.312" v="127" actId="47"/>
        <pc:sldMkLst>
          <pc:docMk/>
          <pc:sldMk cId="4136007439" sldId="266"/>
        </pc:sldMkLst>
      </pc:sldChg>
      <pc:sldChg chg="add del">
        <pc:chgData name="Lendon, Courtney" userId="381f4d92-95e4-4d11-811c-8352bf4f8722" providerId="ADAL" clId="{A970B58A-12B7-4B50-8F78-16DCF52891E2}" dt="2022-01-17T15:52:55.245" v="1746" actId="47"/>
        <pc:sldMkLst>
          <pc:docMk/>
          <pc:sldMk cId="1835408745" sldId="267"/>
        </pc:sldMkLst>
      </pc:sldChg>
      <pc:sldChg chg="add del">
        <pc:chgData name="Lendon, Courtney" userId="381f4d92-95e4-4d11-811c-8352bf4f8722" providerId="ADAL" clId="{A970B58A-12B7-4B50-8F78-16DCF52891E2}" dt="2022-01-17T15:14:16.789" v="203" actId="47"/>
        <pc:sldMkLst>
          <pc:docMk/>
          <pc:sldMk cId="3357073790" sldId="267"/>
        </pc:sldMkLst>
      </pc:sldChg>
      <pc:sldChg chg="del">
        <pc:chgData name="Lendon, Courtney" userId="381f4d92-95e4-4d11-811c-8352bf4f8722" providerId="ADAL" clId="{A970B58A-12B7-4B50-8F78-16DCF52891E2}" dt="2022-01-17T14:54:30.612" v="128" actId="47"/>
        <pc:sldMkLst>
          <pc:docMk/>
          <pc:sldMk cId="3576473026" sldId="267"/>
        </pc:sldMkLst>
      </pc:sldChg>
      <pc:sldChg chg="del">
        <pc:chgData name="Lendon, Courtney" userId="381f4d92-95e4-4d11-811c-8352bf4f8722" providerId="ADAL" clId="{A970B58A-12B7-4B50-8F78-16DCF52891E2}" dt="2022-01-17T14:54:31.185" v="129" actId="47"/>
        <pc:sldMkLst>
          <pc:docMk/>
          <pc:sldMk cId="1165442523" sldId="268"/>
        </pc:sldMkLst>
      </pc:sldChg>
      <pc:sldChg chg="add del">
        <pc:chgData name="Lendon, Courtney" userId="381f4d92-95e4-4d11-811c-8352bf4f8722" providerId="ADAL" clId="{A970B58A-12B7-4B50-8F78-16DCF52891E2}" dt="2022-01-17T15:52:55.599" v="1747" actId="47"/>
        <pc:sldMkLst>
          <pc:docMk/>
          <pc:sldMk cId="1248507053" sldId="268"/>
        </pc:sldMkLst>
      </pc:sldChg>
      <pc:sldChg chg="add del">
        <pc:chgData name="Lendon, Courtney" userId="381f4d92-95e4-4d11-811c-8352bf4f8722" providerId="ADAL" clId="{A970B58A-12B7-4B50-8F78-16DCF52891E2}" dt="2022-01-17T15:14:17.343" v="204" actId="47"/>
        <pc:sldMkLst>
          <pc:docMk/>
          <pc:sldMk cId="2668657822" sldId="268"/>
        </pc:sldMkLst>
      </pc:sldChg>
      <pc:sldChg chg="add del">
        <pc:chgData name="Lendon, Courtney" userId="381f4d92-95e4-4d11-811c-8352bf4f8722" providerId="ADAL" clId="{A970B58A-12B7-4B50-8F78-16DCF52891E2}" dt="2022-01-17T15:14:25.259" v="205" actId="47"/>
        <pc:sldMkLst>
          <pc:docMk/>
          <pc:sldMk cId="67605735" sldId="269"/>
        </pc:sldMkLst>
      </pc:sldChg>
      <pc:sldChg chg="del">
        <pc:chgData name="Lendon, Courtney" userId="381f4d92-95e4-4d11-811c-8352bf4f8722" providerId="ADAL" clId="{A970B58A-12B7-4B50-8F78-16DCF52891E2}" dt="2022-01-17T14:54:31.369" v="130" actId="47"/>
        <pc:sldMkLst>
          <pc:docMk/>
          <pc:sldMk cId="773118590" sldId="269"/>
        </pc:sldMkLst>
      </pc:sldChg>
      <pc:sldChg chg="add del">
        <pc:chgData name="Lendon, Courtney" userId="381f4d92-95e4-4d11-811c-8352bf4f8722" providerId="ADAL" clId="{A970B58A-12B7-4B50-8F78-16DCF52891E2}" dt="2022-01-17T15:53:03.061" v="1751" actId="47"/>
        <pc:sldMkLst>
          <pc:docMk/>
          <pc:sldMk cId="2672594431" sldId="269"/>
        </pc:sldMkLst>
      </pc:sldChg>
      <pc:sldChg chg="add del">
        <pc:chgData name="Lendon, Courtney" userId="381f4d92-95e4-4d11-811c-8352bf4f8722" providerId="ADAL" clId="{A970B58A-12B7-4B50-8F78-16DCF52891E2}" dt="2022-01-17T15:52:56.886" v="1748" actId="47"/>
        <pc:sldMkLst>
          <pc:docMk/>
          <pc:sldMk cId="398385622" sldId="270"/>
        </pc:sldMkLst>
      </pc:sldChg>
      <pc:sldChg chg="del">
        <pc:chgData name="Lendon, Courtney" userId="381f4d92-95e4-4d11-811c-8352bf4f8722" providerId="ADAL" clId="{A970B58A-12B7-4B50-8F78-16DCF52891E2}" dt="2022-01-17T14:54:31.516" v="131" actId="47"/>
        <pc:sldMkLst>
          <pc:docMk/>
          <pc:sldMk cId="2845695393" sldId="270"/>
        </pc:sldMkLst>
      </pc:sldChg>
      <pc:sldChg chg="del">
        <pc:chgData name="Lendon, Courtney" userId="381f4d92-95e4-4d11-811c-8352bf4f8722" providerId="ADAL" clId="{A970B58A-12B7-4B50-8F78-16DCF52891E2}" dt="2022-01-17T14:54:32.087" v="132" actId="47"/>
        <pc:sldMkLst>
          <pc:docMk/>
          <pc:sldMk cId="2446814446" sldId="271"/>
        </pc:sldMkLst>
      </pc:sldChg>
      <pc:sldChg chg="add del">
        <pc:chgData name="Lendon, Courtney" userId="381f4d92-95e4-4d11-811c-8352bf4f8722" providerId="ADAL" clId="{A970B58A-12B7-4B50-8F78-16DCF52891E2}" dt="2022-01-17T15:53:01.244" v="1750" actId="47"/>
        <pc:sldMkLst>
          <pc:docMk/>
          <pc:sldMk cId="3569429487" sldId="271"/>
        </pc:sldMkLst>
      </pc:sldChg>
      <pc:sldChg chg="del">
        <pc:chgData name="Lendon, Courtney" userId="381f4d92-95e4-4d11-811c-8352bf4f8722" providerId="ADAL" clId="{A970B58A-12B7-4B50-8F78-16DCF52891E2}" dt="2022-01-17T14:54:32.334" v="133" actId="47"/>
        <pc:sldMkLst>
          <pc:docMk/>
          <pc:sldMk cId="2965481157" sldId="272"/>
        </pc:sldMkLst>
      </pc:sldChg>
      <pc:sldChg chg="add del">
        <pc:chgData name="Lendon, Courtney" userId="381f4d92-95e4-4d11-811c-8352bf4f8722" providerId="ADAL" clId="{A970B58A-12B7-4B50-8F78-16DCF52891E2}" dt="2022-01-17T15:52:59.074" v="1749" actId="47"/>
        <pc:sldMkLst>
          <pc:docMk/>
          <pc:sldMk cId="3457276818" sldId="272"/>
        </pc:sldMkLst>
      </pc:sldChg>
      <pc:sldChg chg="addSp modSp add mod modNotesTx">
        <pc:chgData name="Lendon, Courtney" userId="381f4d92-95e4-4d11-811c-8352bf4f8722" providerId="ADAL" clId="{A970B58A-12B7-4B50-8F78-16DCF52891E2}" dt="2022-01-24T08:47:43.774" v="17423" actId="20577"/>
        <pc:sldMkLst>
          <pc:docMk/>
          <pc:sldMk cId="242080515" sldId="273"/>
        </pc:sldMkLst>
        <pc:spChg chg="mod">
          <ac:chgData name="Lendon, Courtney" userId="381f4d92-95e4-4d11-811c-8352bf4f8722" providerId="ADAL" clId="{A970B58A-12B7-4B50-8F78-16DCF52891E2}" dt="2022-01-21T13:39:51.751" v="17363" actId="20577"/>
          <ac:spMkLst>
            <pc:docMk/>
            <pc:sldMk cId="242080515" sldId="273"/>
            <ac:spMk id="2" creationId="{11A5A62E-2574-4963-A4AF-22EE61696E2C}"/>
          </ac:spMkLst>
        </pc:spChg>
        <pc:graphicFrameChg chg="add mod modGraphic">
          <ac:chgData name="Lendon, Courtney" userId="381f4d92-95e4-4d11-811c-8352bf4f8722" providerId="ADAL" clId="{A970B58A-12B7-4B50-8F78-16DCF52891E2}" dt="2022-01-20T16:46:11.306" v="13253" actId="14100"/>
          <ac:graphicFrameMkLst>
            <pc:docMk/>
            <pc:sldMk cId="242080515" sldId="273"/>
            <ac:graphicFrameMk id="3" creationId="{E509AEA2-BF97-4B38-AFA0-CB3168FDE8C0}"/>
          </ac:graphicFrameMkLst>
        </pc:graphicFrameChg>
      </pc:sldChg>
      <pc:sldChg chg="del">
        <pc:chgData name="Lendon, Courtney" userId="381f4d92-95e4-4d11-811c-8352bf4f8722" providerId="ADAL" clId="{A970B58A-12B7-4B50-8F78-16DCF52891E2}" dt="2022-01-17T14:54:32.836" v="134" actId="47"/>
        <pc:sldMkLst>
          <pc:docMk/>
          <pc:sldMk cId="1264257077" sldId="273"/>
        </pc:sldMkLst>
      </pc:sldChg>
      <pc:sldChg chg="addSp modSp add del ord">
        <pc:chgData name="Lendon, Courtney" userId="381f4d92-95e4-4d11-811c-8352bf4f8722" providerId="ADAL" clId="{A970B58A-12B7-4B50-8F78-16DCF52891E2}" dt="2022-01-20T08:46:41.425" v="2888" actId="47"/>
        <pc:sldMkLst>
          <pc:docMk/>
          <pc:sldMk cId="286235820" sldId="274"/>
        </pc:sldMkLst>
        <pc:picChg chg="add mod">
          <ac:chgData name="Lendon, Courtney" userId="381f4d92-95e4-4d11-811c-8352bf4f8722" providerId="ADAL" clId="{A970B58A-12B7-4B50-8F78-16DCF52891E2}" dt="2022-01-20T08:46:13.610" v="2883" actId="1076"/>
          <ac:picMkLst>
            <pc:docMk/>
            <pc:sldMk cId="286235820" sldId="274"/>
            <ac:picMk id="1026" creationId="{10075079-FE41-4C70-956F-8AC6805C723F}"/>
          </ac:picMkLst>
        </pc:picChg>
      </pc:sldChg>
      <pc:sldChg chg="del">
        <pc:chgData name="Lendon, Courtney" userId="381f4d92-95e4-4d11-811c-8352bf4f8722" providerId="ADAL" clId="{A970B58A-12B7-4B50-8F78-16DCF52891E2}" dt="2022-01-17T14:54:33.522" v="135" actId="47"/>
        <pc:sldMkLst>
          <pc:docMk/>
          <pc:sldMk cId="4078288058" sldId="274"/>
        </pc:sldMkLst>
      </pc:sldChg>
      <pc:sldChg chg="addSp delSp modSp add mod">
        <pc:chgData name="Lendon, Courtney" userId="381f4d92-95e4-4d11-811c-8352bf4f8722" providerId="ADAL" clId="{A970B58A-12B7-4B50-8F78-16DCF52891E2}" dt="2022-01-21T11:36:25.189" v="16217" actId="5793"/>
        <pc:sldMkLst>
          <pc:docMk/>
          <pc:sldMk cId="3142011082" sldId="275"/>
        </pc:sldMkLst>
        <pc:spChg chg="mod">
          <ac:chgData name="Lendon, Courtney" userId="381f4d92-95e4-4d11-811c-8352bf4f8722" providerId="ADAL" clId="{A970B58A-12B7-4B50-8F78-16DCF52891E2}" dt="2022-01-20T17:00:08.820" v="13310" actId="20577"/>
          <ac:spMkLst>
            <pc:docMk/>
            <pc:sldMk cId="3142011082" sldId="275"/>
            <ac:spMk id="2" creationId="{11A5A62E-2574-4963-A4AF-22EE61696E2C}"/>
          </ac:spMkLst>
        </pc:spChg>
        <pc:spChg chg="add mod">
          <ac:chgData name="Lendon, Courtney" userId="381f4d92-95e4-4d11-811c-8352bf4f8722" providerId="ADAL" clId="{A970B58A-12B7-4B50-8F78-16DCF52891E2}" dt="2022-01-20T16:58:19.641" v="13287" actId="164"/>
          <ac:spMkLst>
            <pc:docMk/>
            <pc:sldMk cId="3142011082" sldId="275"/>
            <ac:spMk id="3" creationId="{9AEE27C5-4C1A-42E1-930A-1E52FC436FC2}"/>
          </ac:spMkLst>
        </pc:spChg>
        <pc:spChg chg="add mod">
          <ac:chgData name="Lendon, Courtney" userId="381f4d92-95e4-4d11-811c-8352bf4f8722" providerId="ADAL" clId="{A970B58A-12B7-4B50-8F78-16DCF52891E2}" dt="2022-01-20T16:58:19.641" v="13287" actId="164"/>
          <ac:spMkLst>
            <pc:docMk/>
            <pc:sldMk cId="3142011082" sldId="275"/>
            <ac:spMk id="6" creationId="{A09DAF8F-C423-4729-B9C2-6F44CBBAD0BD}"/>
          </ac:spMkLst>
        </pc:spChg>
        <pc:spChg chg="add mod">
          <ac:chgData name="Lendon, Courtney" userId="381f4d92-95e4-4d11-811c-8352bf4f8722" providerId="ADAL" clId="{A970B58A-12B7-4B50-8F78-16DCF52891E2}" dt="2022-01-20T16:58:19.641" v="13287" actId="164"/>
          <ac:spMkLst>
            <pc:docMk/>
            <pc:sldMk cId="3142011082" sldId="275"/>
            <ac:spMk id="8" creationId="{79CC90B3-D1F7-4586-AFED-0060BC85D15E}"/>
          </ac:spMkLst>
        </pc:spChg>
        <pc:spChg chg="add mod">
          <ac:chgData name="Lendon, Courtney" userId="381f4d92-95e4-4d11-811c-8352bf4f8722" providerId="ADAL" clId="{A970B58A-12B7-4B50-8F78-16DCF52891E2}" dt="2022-01-20T16:58:19.641" v="13287" actId="164"/>
          <ac:spMkLst>
            <pc:docMk/>
            <pc:sldMk cId="3142011082" sldId="275"/>
            <ac:spMk id="10" creationId="{1A45F437-A1F2-4ADD-ADB4-85DF7B6B7BCA}"/>
          </ac:spMkLst>
        </pc:spChg>
        <pc:spChg chg="add mod">
          <ac:chgData name="Lendon, Courtney" userId="381f4d92-95e4-4d11-811c-8352bf4f8722" providerId="ADAL" clId="{A970B58A-12B7-4B50-8F78-16DCF52891E2}" dt="2022-01-20T16:58:19.641" v="13287" actId="164"/>
          <ac:spMkLst>
            <pc:docMk/>
            <pc:sldMk cId="3142011082" sldId="275"/>
            <ac:spMk id="12" creationId="{3A465C83-5264-40E8-A7D8-B445DF37C22D}"/>
          </ac:spMkLst>
        </pc:spChg>
        <pc:spChg chg="add mod">
          <ac:chgData name="Lendon, Courtney" userId="381f4d92-95e4-4d11-811c-8352bf4f8722" providerId="ADAL" clId="{A970B58A-12B7-4B50-8F78-16DCF52891E2}" dt="2022-01-20T16:58:19.641" v="13287" actId="164"/>
          <ac:spMkLst>
            <pc:docMk/>
            <pc:sldMk cId="3142011082" sldId="275"/>
            <ac:spMk id="14" creationId="{55EE3AC2-8445-4499-AAEB-60AE489AB846}"/>
          </ac:spMkLst>
        </pc:spChg>
        <pc:spChg chg="add mod">
          <ac:chgData name="Lendon, Courtney" userId="381f4d92-95e4-4d11-811c-8352bf4f8722" providerId="ADAL" clId="{A970B58A-12B7-4B50-8F78-16DCF52891E2}" dt="2022-01-20T16:58:19.641" v="13287" actId="164"/>
          <ac:spMkLst>
            <pc:docMk/>
            <pc:sldMk cId="3142011082" sldId="275"/>
            <ac:spMk id="16" creationId="{A2E0E1A0-7571-4252-A1B8-01ED8F99BB3E}"/>
          </ac:spMkLst>
        </pc:spChg>
        <pc:spChg chg="add mod">
          <ac:chgData name="Lendon, Courtney" userId="381f4d92-95e4-4d11-811c-8352bf4f8722" providerId="ADAL" clId="{A970B58A-12B7-4B50-8F78-16DCF52891E2}" dt="2022-01-20T16:58:19.641" v="13287" actId="164"/>
          <ac:spMkLst>
            <pc:docMk/>
            <pc:sldMk cId="3142011082" sldId="275"/>
            <ac:spMk id="18" creationId="{1D4E6776-D605-4BE6-90F0-6D5729EE8B9A}"/>
          </ac:spMkLst>
        </pc:spChg>
        <pc:spChg chg="add mod">
          <ac:chgData name="Lendon, Courtney" userId="381f4d92-95e4-4d11-811c-8352bf4f8722" providerId="ADAL" clId="{A970B58A-12B7-4B50-8F78-16DCF52891E2}" dt="2022-01-20T16:58:19.641" v="13287" actId="164"/>
          <ac:spMkLst>
            <pc:docMk/>
            <pc:sldMk cId="3142011082" sldId="275"/>
            <ac:spMk id="20" creationId="{E8F6DE2D-C4D3-4E9D-BCA0-089CBE8EF29C}"/>
          </ac:spMkLst>
        </pc:spChg>
        <pc:spChg chg="add mod">
          <ac:chgData name="Lendon, Courtney" userId="381f4d92-95e4-4d11-811c-8352bf4f8722" providerId="ADAL" clId="{A970B58A-12B7-4B50-8F78-16DCF52891E2}" dt="2022-01-20T16:58:19.641" v="13287" actId="164"/>
          <ac:spMkLst>
            <pc:docMk/>
            <pc:sldMk cId="3142011082" sldId="275"/>
            <ac:spMk id="22" creationId="{528E6080-C01E-4A4E-95A4-F0647FD4207F}"/>
          </ac:spMkLst>
        </pc:spChg>
        <pc:spChg chg="add mod">
          <ac:chgData name="Lendon, Courtney" userId="381f4d92-95e4-4d11-811c-8352bf4f8722" providerId="ADAL" clId="{A970B58A-12B7-4B50-8F78-16DCF52891E2}" dt="2022-01-20T16:58:19.641" v="13287" actId="164"/>
          <ac:spMkLst>
            <pc:docMk/>
            <pc:sldMk cId="3142011082" sldId="275"/>
            <ac:spMk id="24" creationId="{75F9751B-0910-4BB9-9165-187B512C57BC}"/>
          </ac:spMkLst>
        </pc:spChg>
        <pc:spChg chg="add mod">
          <ac:chgData name="Lendon, Courtney" userId="381f4d92-95e4-4d11-811c-8352bf4f8722" providerId="ADAL" clId="{A970B58A-12B7-4B50-8F78-16DCF52891E2}" dt="2022-01-20T16:58:19.641" v="13287" actId="164"/>
          <ac:spMkLst>
            <pc:docMk/>
            <pc:sldMk cId="3142011082" sldId="275"/>
            <ac:spMk id="25" creationId="{4E16D325-4D5A-4E46-8229-57EAFF16ED2F}"/>
          </ac:spMkLst>
        </pc:spChg>
        <pc:spChg chg="add mod">
          <ac:chgData name="Lendon, Courtney" userId="381f4d92-95e4-4d11-811c-8352bf4f8722" providerId="ADAL" clId="{A970B58A-12B7-4B50-8F78-16DCF52891E2}" dt="2022-01-20T16:58:19.641" v="13287" actId="164"/>
          <ac:spMkLst>
            <pc:docMk/>
            <pc:sldMk cId="3142011082" sldId="275"/>
            <ac:spMk id="26" creationId="{F2046E19-DC6A-47C5-B03B-17AD0D62F1B1}"/>
          </ac:spMkLst>
        </pc:spChg>
        <pc:spChg chg="add mod">
          <ac:chgData name="Lendon, Courtney" userId="381f4d92-95e4-4d11-811c-8352bf4f8722" providerId="ADAL" clId="{A970B58A-12B7-4B50-8F78-16DCF52891E2}" dt="2022-01-20T16:58:19.641" v="13287" actId="164"/>
          <ac:spMkLst>
            <pc:docMk/>
            <pc:sldMk cId="3142011082" sldId="275"/>
            <ac:spMk id="27" creationId="{E52B1DC8-6879-4FBC-BDD6-5BCEC6D61C23}"/>
          </ac:spMkLst>
        </pc:spChg>
        <pc:spChg chg="add mod">
          <ac:chgData name="Lendon, Courtney" userId="381f4d92-95e4-4d11-811c-8352bf4f8722" providerId="ADAL" clId="{A970B58A-12B7-4B50-8F78-16DCF52891E2}" dt="2022-01-20T16:58:19.641" v="13287" actId="164"/>
          <ac:spMkLst>
            <pc:docMk/>
            <pc:sldMk cId="3142011082" sldId="275"/>
            <ac:spMk id="28" creationId="{1C209F07-8C4E-4CBA-877F-44BD270088DB}"/>
          </ac:spMkLst>
        </pc:spChg>
        <pc:spChg chg="add mod">
          <ac:chgData name="Lendon, Courtney" userId="381f4d92-95e4-4d11-811c-8352bf4f8722" providerId="ADAL" clId="{A970B58A-12B7-4B50-8F78-16DCF52891E2}" dt="2022-01-20T16:58:19.641" v="13287" actId="164"/>
          <ac:spMkLst>
            <pc:docMk/>
            <pc:sldMk cId="3142011082" sldId="275"/>
            <ac:spMk id="29" creationId="{5A5A4C89-5F9A-4206-8E91-1CDADB882BA5}"/>
          </ac:spMkLst>
        </pc:spChg>
        <pc:spChg chg="add mod">
          <ac:chgData name="Lendon, Courtney" userId="381f4d92-95e4-4d11-811c-8352bf4f8722" providerId="ADAL" clId="{A970B58A-12B7-4B50-8F78-16DCF52891E2}" dt="2022-01-20T16:58:19.641" v="13287" actId="164"/>
          <ac:spMkLst>
            <pc:docMk/>
            <pc:sldMk cId="3142011082" sldId="275"/>
            <ac:spMk id="30" creationId="{81AE1369-8FB7-4A9D-BA05-44CC149B60A8}"/>
          </ac:spMkLst>
        </pc:spChg>
        <pc:spChg chg="add mod">
          <ac:chgData name="Lendon, Courtney" userId="381f4d92-95e4-4d11-811c-8352bf4f8722" providerId="ADAL" clId="{A970B58A-12B7-4B50-8F78-16DCF52891E2}" dt="2022-01-20T16:58:19.641" v="13287" actId="164"/>
          <ac:spMkLst>
            <pc:docMk/>
            <pc:sldMk cId="3142011082" sldId="275"/>
            <ac:spMk id="31" creationId="{22A2299F-03B6-4244-A8AA-639277C90F50}"/>
          </ac:spMkLst>
        </pc:spChg>
        <pc:spChg chg="add mod">
          <ac:chgData name="Lendon, Courtney" userId="381f4d92-95e4-4d11-811c-8352bf4f8722" providerId="ADAL" clId="{A970B58A-12B7-4B50-8F78-16DCF52891E2}" dt="2022-01-20T16:58:19.641" v="13287" actId="164"/>
          <ac:spMkLst>
            <pc:docMk/>
            <pc:sldMk cId="3142011082" sldId="275"/>
            <ac:spMk id="32" creationId="{313CA319-350F-45F8-B33D-333308DFDE0D}"/>
          </ac:spMkLst>
        </pc:spChg>
        <pc:spChg chg="add mod">
          <ac:chgData name="Lendon, Courtney" userId="381f4d92-95e4-4d11-811c-8352bf4f8722" providerId="ADAL" clId="{A970B58A-12B7-4B50-8F78-16DCF52891E2}" dt="2022-01-20T16:58:19.641" v="13287" actId="164"/>
          <ac:spMkLst>
            <pc:docMk/>
            <pc:sldMk cId="3142011082" sldId="275"/>
            <ac:spMk id="33" creationId="{E07EBA45-8C74-403C-9550-129BF2C764AA}"/>
          </ac:spMkLst>
        </pc:spChg>
        <pc:spChg chg="add mod">
          <ac:chgData name="Lendon, Courtney" userId="381f4d92-95e4-4d11-811c-8352bf4f8722" providerId="ADAL" clId="{A970B58A-12B7-4B50-8F78-16DCF52891E2}" dt="2022-01-20T16:58:19.641" v="13287" actId="164"/>
          <ac:spMkLst>
            <pc:docMk/>
            <pc:sldMk cId="3142011082" sldId="275"/>
            <ac:spMk id="34" creationId="{E9074EF5-9075-4041-8B20-4673405DB7D0}"/>
          </ac:spMkLst>
        </pc:spChg>
        <pc:spChg chg="add del mod">
          <ac:chgData name="Lendon, Courtney" userId="381f4d92-95e4-4d11-811c-8352bf4f8722" providerId="ADAL" clId="{A970B58A-12B7-4B50-8F78-16DCF52891E2}" dt="2022-01-20T12:13:21.809" v="5986" actId="478"/>
          <ac:spMkLst>
            <pc:docMk/>
            <pc:sldMk cId="3142011082" sldId="275"/>
            <ac:spMk id="38" creationId="{09979A6D-ABA1-41E0-9545-D98BC31BCBBF}"/>
          </ac:spMkLst>
        </pc:spChg>
        <pc:spChg chg="add del mod">
          <ac:chgData name="Lendon, Courtney" userId="381f4d92-95e4-4d11-811c-8352bf4f8722" providerId="ADAL" clId="{A970B58A-12B7-4B50-8F78-16DCF52891E2}" dt="2022-01-20T12:13:21.809" v="5986" actId="478"/>
          <ac:spMkLst>
            <pc:docMk/>
            <pc:sldMk cId="3142011082" sldId="275"/>
            <ac:spMk id="40" creationId="{EFEE9936-257B-4481-8ED0-BEE679057710}"/>
          </ac:spMkLst>
        </pc:spChg>
        <pc:spChg chg="add del mod">
          <ac:chgData name="Lendon, Courtney" userId="381f4d92-95e4-4d11-811c-8352bf4f8722" providerId="ADAL" clId="{A970B58A-12B7-4B50-8F78-16DCF52891E2}" dt="2022-01-20T12:13:21.809" v="5986" actId="478"/>
          <ac:spMkLst>
            <pc:docMk/>
            <pc:sldMk cId="3142011082" sldId="275"/>
            <ac:spMk id="42" creationId="{2227A16A-9FD6-4971-8DAC-6940D4DC8248}"/>
          </ac:spMkLst>
        </pc:spChg>
        <pc:spChg chg="add del mod">
          <ac:chgData name="Lendon, Courtney" userId="381f4d92-95e4-4d11-811c-8352bf4f8722" providerId="ADAL" clId="{A970B58A-12B7-4B50-8F78-16DCF52891E2}" dt="2022-01-20T12:13:21.809" v="5986" actId="478"/>
          <ac:spMkLst>
            <pc:docMk/>
            <pc:sldMk cId="3142011082" sldId="275"/>
            <ac:spMk id="44" creationId="{4310B3F1-F351-4D22-BFCB-D0FE04B7E641}"/>
          </ac:spMkLst>
        </pc:spChg>
        <pc:spChg chg="add del mod">
          <ac:chgData name="Lendon, Courtney" userId="381f4d92-95e4-4d11-811c-8352bf4f8722" providerId="ADAL" clId="{A970B58A-12B7-4B50-8F78-16DCF52891E2}" dt="2022-01-20T12:13:21.809" v="5986" actId="478"/>
          <ac:spMkLst>
            <pc:docMk/>
            <pc:sldMk cId="3142011082" sldId="275"/>
            <ac:spMk id="46" creationId="{5B0A5E52-F830-405E-8200-5B1829D5DBD9}"/>
          </ac:spMkLst>
        </pc:spChg>
        <pc:spChg chg="add del mod">
          <ac:chgData name="Lendon, Courtney" userId="381f4d92-95e4-4d11-811c-8352bf4f8722" providerId="ADAL" clId="{A970B58A-12B7-4B50-8F78-16DCF52891E2}" dt="2022-01-20T12:13:21.809" v="5986" actId="478"/>
          <ac:spMkLst>
            <pc:docMk/>
            <pc:sldMk cId="3142011082" sldId="275"/>
            <ac:spMk id="48" creationId="{15A6F393-F2D4-4F15-8133-317909C146BB}"/>
          </ac:spMkLst>
        </pc:spChg>
        <pc:spChg chg="add del mod">
          <ac:chgData name="Lendon, Courtney" userId="381f4d92-95e4-4d11-811c-8352bf4f8722" providerId="ADAL" clId="{A970B58A-12B7-4B50-8F78-16DCF52891E2}" dt="2022-01-20T12:13:21.809" v="5986" actId="478"/>
          <ac:spMkLst>
            <pc:docMk/>
            <pc:sldMk cId="3142011082" sldId="275"/>
            <ac:spMk id="50" creationId="{05EFB4AC-93FC-436D-8F35-AA5E17D51DA6}"/>
          </ac:spMkLst>
        </pc:spChg>
        <pc:spChg chg="add del mod">
          <ac:chgData name="Lendon, Courtney" userId="381f4d92-95e4-4d11-811c-8352bf4f8722" providerId="ADAL" clId="{A970B58A-12B7-4B50-8F78-16DCF52891E2}" dt="2022-01-20T12:13:21.809" v="5986" actId="478"/>
          <ac:spMkLst>
            <pc:docMk/>
            <pc:sldMk cId="3142011082" sldId="275"/>
            <ac:spMk id="52" creationId="{E636B625-E9F5-4C3E-8A8F-4AB72778405C}"/>
          </ac:spMkLst>
        </pc:spChg>
        <pc:spChg chg="add del mod">
          <ac:chgData name="Lendon, Courtney" userId="381f4d92-95e4-4d11-811c-8352bf4f8722" providerId="ADAL" clId="{A970B58A-12B7-4B50-8F78-16DCF52891E2}" dt="2022-01-20T12:13:21.809" v="5986" actId="478"/>
          <ac:spMkLst>
            <pc:docMk/>
            <pc:sldMk cId="3142011082" sldId="275"/>
            <ac:spMk id="54" creationId="{A051839B-8DD3-4297-B9D9-5272E0D99AFD}"/>
          </ac:spMkLst>
        </pc:spChg>
        <pc:spChg chg="add del mod">
          <ac:chgData name="Lendon, Courtney" userId="381f4d92-95e4-4d11-811c-8352bf4f8722" providerId="ADAL" clId="{A970B58A-12B7-4B50-8F78-16DCF52891E2}" dt="2022-01-20T12:13:21.809" v="5986" actId="478"/>
          <ac:spMkLst>
            <pc:docMk/>
            <pc:sldMk cId="3142011082" sldId="275"/>
            <ac:spMk id="56" creationId="{52B465A3-F08D-43BA-A6D4-3C672522083E}"/>
          </ac:spMkLst>
        </pc:spChg>
        <pc:spChg chg="add del mod">
          <ac:chgData name="Lendon, Courtney" userId="381f4d92-95e4-4d11-811c-8352bf4f8722" providerId="ADAL" clId="{A970B58A-12B7-4B50-8F78-16DCF52891E2}" dt="2022-01-20T12:13:21.809" v="5986" actId="478"/>
          <ac:spMkLst>
            <pc:docMk/>
            <pc:sldMk cId="3142011082" sldId="275"/>
            <ac:spMk id="57" creationId="{7BFCD415-DC5D-46D8-B5F6-121947008796}"/>
          </ac:spMkLst>
        </pc:spChg>
        <pc:spChg chg="add del mod">
          <ac:chgData name="Lendon, Courtney" userId="381f4d92-95e4-4d11-811c-8352bf4f8722" providerId="ADAL" clId="{A970B58A-12B7-4B50-8F78-16DCF52891E2}" dt="2022-01-20T12:13:21.809" v="5986" actId="478"/>
          <ac:spMkLst>
            <pc:docMk/>
            <pc:sldMk cId="3142011082" sldId="275"/>
            <ac:spMk id="58" creationId="{8B8A0738-8825-4337-8C0D-654F87E9974F}"/>
          </ac:spMkLst>
        </pc:spChg>
        <pc:spChg chg="add del mod">
          <ac:chgData name="Lendon, Courtney" userId="381f4d92-95e4-4d11-811c-8352bf4f8722" providerId="ADAL" clId="{A970B58A-12B7-4B50-8F78-16DCF52891E2}" dt="2022-01-20T12:13:21.809" v="5986" actId="478"/>
          <ac:spMkLst>
            <pc:docMk/>
            <pc:sldMk cId="3142011082" sldId="275"/>
            <ac:spMk id="59" creationId="{A877769E-83DF-4E0E-8913-80430B93E83A}"/>
          </ac:spMkLst>
        </pc:spChg>
        <pc:spChg chg="add del mod">
          <ac:chgData name="Lendon, Courtney" userId="381f4d92-95e4-4d11-811c-8352bf4f8722" providerId="ADAL" clId="{A970B58A-12B7-4B50-8F78-16DCF52891E2}" dt="2022-01-20T12:13:21.809" v="5986" actId="478"/>
          <ac:spMkLst>
            <pc:docMk/>
            <pc:sldMk cId="3142011082" sldId="275"/>
            <ac:spMk id="60" creationId="{1E68D4D5-71A3-4831-94A4-6DAD490B33A5}"/>
          </ac:spMkLst>
        </pc:spChg>
        <pc:spChg chg="add del mod">
          <ac:chgData name="Lendon, Courtney" userId="381f4d92-95e4-4d11-811c-8352bf4f8722" providerId="ADAL" clId="{A970B58A-12B7-4B50-8F78-16DCF52891E2}" dt="2022-01-20T12:13:21.809" v="5986" actId="478"/>
          <ac:spMkLst>
            <pc:docMk/>
            <pc:sldMk cId="3142011082" sldId="275"/>
            <ac:spMk id="61" creationId="{A9A90A0C-5114-40C9-A468-2969CB4C6197}"/>
          </ac:spMkLst>
        </pc:spChg>
        <pc:spChg chg="add del mod">
          <ac:chgData name="Lendon, Courtney" userId="381f4d92-95e4-4d11-811c-8352bf4f8722" providerId="ADAL" clId="{A970B58A-12B7-4B50-8F78-16DCF52891E2}" dt="2022-01-20T12:13:21.809" v="5986" actId="478"/>
          <ac:spMkLst>
            <pc:docMk/>
            <pc:sldMk cId="3142011082" sldId="275"/>
            <ac:spMk id="62" creationId="{B9A5534B-E712-409B-B506-A6C68C314AFE}"/>
          </ac:spMkLst>
        </pc:spChg>
        <pc:spChg chg="add del mod">
          <ac:chgData name="Lendon, Courtney" userId="381f4d92-95e4-4d11-811c-8352bf4f8722" providerId="ADAL" clId="{A970B58A-12B7-4B50-8F78-16DCF52891E2}" dt="2022-01-20T12:13:21.809" v="5986" actId="478"/>
          <ac:spMkLst>
            <pc:docMk/>
            <pc:sldMk cId="3142011082" sldId="275"/>
            <ac:spMk id="63" creationId="{6FFCAF42-E7EB-4C0B-8131-E0EFA54E31FC}"/>
          </ac:spMkLst>
        </pc:spChg>
        <pc:spChg chg="add del mod">
          <ac:chgData name="Lendon, Courtney" userId="381f4d92-95e4-4d11-811c-8352bf4f8722" providerId="ADAL" clId="{A970B58A-12B7-4B50-8F78-16DCF52891E2}" dt="2022-01-20T12:13:21.809" v="5986" actId="478"/>
          <ac:spMkLst>
            <pc:docMk/>
            <pc:sldMk cId="3142011082" sldId="275"/>
            <ac:spMk id="64" creationId="{68DD4180-FFB6-4F12-ABD3-34A948205B70}"/>
          </ac:spMkLst>
        </pc:spChg>
        <pc:spChg chg="add del mod">
          <ac:chgData name="Lendon, Courtney" userId="381f4d92-95e4-4d11-811c-8352bf4f8722" providerId="ADAL" clId="{A970B58A-12B7-4B50-8F78-16DCF52891E2}" dt="2022-01-20T12:13:21.809" v="5986" actId="478"/>
          <ac:spMkLst>
            <pc:docMk/>
            <pc:sldMk cId="3142011082" sldId="275"/>
            <ac:spMk id="65" creationId="{DE057145-DF37-4A4E-AD90-C77C913F1A53}"/>
          </ac:spMkLst>
        </pc:spChg>
        <pc:spChg chg="add del mod">
          <ac:chgData name="Lendon, Courtney" userId="381f4d92-95e4-4d11-811c-8352bf4f8722" providerId="ADAL" clId="{A970B58A-12B7-4B50-8F78-16DCF52891E2}" dt="2022-01-20T12:13:21.809" v="5986" actId="478"/>
          <ac:spMkLst>
            <pc:docMk/>
            <pc:sldMk cId="3142011082" sldId="275"/>
            <ac:spMk id="66" creationId="{5AF4F9D1-B115-4858-AA48-0216927EEB41}"/>
          </ac:spMkLst>
        </pc:spChg>
        <pc:spChg chg="add del mod">
          <ac:chgData name="Lendon, Courtney" userId="381f4d92-95e4-4d11-811c-8352bf4f8722" providerId="ADAL" clId="{A970B58A-12B7-4B50-8F78-16DCF52891E2}" dt="2022-01-20T12:13:21.809" v="5986" actId="478"/>
          <ac:spMkLst>
            <pc:docMk/>
            <pc:sldMk cId="3142011082" sldId="275"/>
            <ac:spMk id="67" creationId="{FEBD90FC-85ED-40CE-AC33-FB4FE2C63040}"/>
          </ac:spMkLst>
        </pc:spChg>
        <pc:spChg chg="add mod">
          <ac:chgData name="Lendon, Courtney" userId="381f4d92-95e4-4d11-811c-8352bf4f8722" providerId="ADAL" clId="{A970B58A-12B7-4B50-8F78-16DCF52891E2}" dt="2022-01-20T16:58:19.641" v="13287" actId="164"/>
          <ac:spMkLst>
            <pc:docMk/>
            <pc:sldMk cId="3142011082" sldId="275"/>
            <ac:spMk id="68" creationId="{F3E3C13C-238F-44A4-A99F-E8EAB88E818D}"/>
          </ac:spMkLst>
        </pc:spChg>
        <pc:spChg chg="add mod">
          <ac:chgData name="Lendon, Courtney" userId="381f4d92-95e4-4d11-811c-8352bf4f8722" providerId="ADAL" clId="{A970B58A-12B7-4B50-8F78-16DCF52891E2}" dt="2022-01-21T11:36:25.189" v="16217" actId="5793"/>
          <ac:spMkLst>
            <pc:docMk/>
            <pc:sldMk cId="3142011082" sldId="275"/>
            <ac:spMk id="69" creationId="{3FB59A66-346B-4DC3-9F5B-5AC02EB749D7}"/>
          </ac:spMkLst>
        </pc:spChg>
        <pc:grpChg chg="add del mod">
          <ac:chgData name="Lendon, Courtney" userId="381f4d92-95e4-4d11-811c-8352bf4f8722" providerId="ADAL" clId="{A970B58A-12B7-4B50-8F78-16DCF52891E2}" dt="2022-01-20T16:58:57.827" v="13291" actId="478"/>
          <ac:grpSpMkLst>
            <pc:docMk/>
            <pc:sldMk cId="3142011082" sldId="275"/>
            <ac:grpSpMk id="70" creationId="{8823CC8A-42AF-4891-BB6E-AEEA6D9B6282}"/>
          </ac:grpSpMkLst>
        </pc:grpChg>
        <pc:picChg chg="add mod">
          <ac:chgData name="Lendon, Courtney" userId="381f4d92-95e4-4d11-811c-8352bf4f8722" providerId="ADAL" clId="{A970B58A-12B7-4B50-8F78-16DCF52891E2}" dt="2022-01-20T16:58:19.641" v="13287" actId="164"/>
          <ac:picMkLst>
            <pc:docMk/>
            <pc:sldMk cId="3142011082" sldId="275"/>
            <ac:picMk id="5" creationId="{B3BA2A88-EC9C-40E3-88B6-D2F2E162D509}"/>
          </ac:picMkLst>
        </pc:picChg>
        <pc:picChg chg="add del mod">
          <ac:chgData name="Lendon, Courtney" userId="381f4d92-95e4-4d11-811c-8352bf4f8722" providerId="ADAL" clId="{A970B58A-12B7-4B50-8F78-16DCF52891E2}" dt="2022-01-20T12:13:21.809" v="5986" actId="478"/>
          <ac:picMkLst>
            <pc:docMk/>
            <pc:sldMk cId="3142011082" sldId="275"/>
            <ac:picMk id="37" creationId="{D036D069-8302-4517-932D-63763F1298F7}"/>
          </ac:picMkLst>
        </pc:picChg>
        <pc:picChg chg="add mod">
          <ac:chgData name="Lendon, Courtney" userId="381f4d92-95e4-4d11-811c-8352bf4f8722" providerId="ADAL" clId="{A970B58A-12B7-4B50-8F78-16DCF52891E2}" dt="2022-01-21T11:36:21.046" v="16216" actId="14100"/>
          <ac:picMkLst>
            <pc:docMk/>
            <pc:sldMk cId="3142011082" sldId="275"/>
            <ac:picMk id="71" creationId="{81209AFF-F55D-4C9B-82DC-C9A30601E1C4}"/>
          </ac:picMkLst>
        </pc:picChg>
        <pc:cxnChg chg="mod">
          <ac:chgData name="Lendon, Courtney" userId="381f4d92-95e4-4d11-811c-8352bf4f8722" providerId="ADAL" clId="{A970B58A-12B7-4B50-8F78-16DCF52891E2}" dt="2022-01-21T11:36:14.309" v="16215" actId="14100"/>
          <ac:cxnSpMkLst>
            <pc:docMk/>
            <pc:sldMk cId="3142011082" sldId="275"/>
            <ac:cxnSpMk id="4" creationId="{E18DA37B-CB34-49DA-94FD-F663BDEC4CC3}"/>
          </ac:cxnSpMkLst>
        </pc:cxnChg>
        <pc:cxnChg chg="add mod">
          <ac:chgData name="Lendon, Courtney" userId="381f4d92-95e4-4d11-811c-8352bf4f8722" providerId="ADAL" clId="{A970B58A-12B7-4B50-8F78-16DCF52891E2}" dt="2022-01-20T16:58:19.641" v="13287" actId="164"/>
          <ac:cxnSpMkLst>
            <pc:docMk/>
            <pc:sldMk cId="3142011082" sldId="275"/>
            <ac:cxnSpMk id="7" creationId="{FE50AC9C-C4FC-425A-A5A2-D9ACA25BDD74}"/>
          </ac:cxnSpMkLst>
        </pc:cxnChg>
        <pc:cxnChg chg="add mod">
          <ac:chgData name="Lendon, Courtney" userId="381f4d92-95e4-4d11-811c-8352bf4f8722" providerId="ADAL" clId="{A970B58A-12B7-4B50-8F78-16DCF52891E2}" dt="2022-01-20T16:58:19.641" v="13287" actId="164"/>
          <ac:cxnSpMkLst>
            <pc:docMk/>
            <pc:sldMk cId="3142011082" sldId="275"/>
            <ac:cxnSpMk id="9" creationId="{436B8B92-46D1-41D5-B2B5-AB1FCC53059E}"/>
          </ac:cxnSpMkLst>
        </pc:cxnChg>
        <pc:cxnChg chg="add mod">
          <ac:chgData name="Lendon, Courtney" userId="381f4d92-95e4-4d11-811c-8352bf4f8722" providerId="ADAL" clId="{A970B58A-12B7-4B50-8F78-16DCF52891E2}" dt="2022-01-20T16:58:19.641" v="13287" actId="164"/>
          <ac:cxnSpMkLst>
            <pc:docMk/>
            <pc:sldMk cId="3142011082" sldId="275"/>
            <ac:cxnSpMk id="11" creationId="{58122B48-0559-42FF-8441-0A4E17EF1223}"/>
          </ac:cxnSpMkLst>
        </pc:cxnChg>
        <pc:cxnChg chg="add mod">
          <ac:chgData name="Lendon, Courtney" userId="381f4d92-95e4-4d11-811c-8352bf4f8722" providerId="ADAL" clId="{A970B58A-12B7-4B50-8F78-16DCF52891E2}" dt="2022-01-20T16:58:19.641" v="13287" actId="164"/>
          <ac:cxnSpMkLst>
            <pc:docMk/>
            <pc:sldMk cId="3142011082" sldId="275"/>
            <ac:cxnSpMk id="13" creationId="{DDD16350-39BB-4195-AEDD-F825E63A6559}"/>
          </ac:cxnSpMkLst>
        </pc:cxnChg>
        <pc:cxnChg chg="add mod">
          <ac:chgData name="Lendon, Courtney" userId="381f4d92-95e4-4d11-811c-8352bf4f8722" providerId="ADAL" clId="{A970B58A-12B7-4B50-8F78-16DCF52891E2}" dt="2022-01-20T16:58:19.641" v="13287" actId="164"/>
          <ac:cxnSpMkLst>
            <pc:docMk/>
            <pc:sldMk cId="3142011082" sldId="275"/>
            <ac:cxnSpMk id="15" creationId="{3EF06BE7-BB25-465A-B704-DFB20F79AE6E}"/>
          </ac:cxnSpMkLst>
        </pc:cxnChg>
        <pc:cxnChg chg="add mod">
          <ac:chgData name="Lendon, Courtney" userId="381f4d92-95e4-4d11-811c-8352bf4f8722" providerId="ADAL" clId="{A970B58A-12B7-4B50-8F78-16DCF52891E2}" dt="2022-01-20T16:58:19.641" v="13287" actId="164"/>
          <ac:cxnSpMkLst>
            <pc:docMk/>
            <pc:sldMk cId="3142011082" sldId="275"/>
            <ac:cxnSpMk id="17" creationId="{E723167C-FCC1-4531-ABFA-9ECDC87D4A06}"/>
          </ac:cxnSpMkLst>
        </pc:cxnChg>
        <pc:cxnChg chg="add mod">
          <ac:chgData name="Lendon, Courtney" userId="381f4d92-95e4-4d11-811c-8352bf4f8722" providerId="ADAL" clId="{A970B58A-12B7-4B50-8F78-16DCF52891E2}" dt="2022-01-20T16:58:19.641" v="13287" actId="164"/>
          <ac:cxnSpMkLst>
            <pc:docMk/>
            <pc:sldMk cId="3142011082" sldId="275"/>
            <ac:cxnSpMk id="19" creationId="{E72659E7-6217-4DD8-9CB5-B63C40C5E0BD}"/>
          </ac:cxnSpMkLst>
        </pc:cxnChg>
        <pc:cxnChg chg="add mod">
          <ac:chgData name="Lendon, Courtney" userId="381f4d92-95e4-4d11-811c-8352bf4f8722" providerId="ADAL" clId="{A970B58A-12B7-4B50-8F78-16DCF52891E2}" dt="2022-01-20T16:58:19.641" v="13287" actId="164"/>
          <ac:cxnSpMkLst>
            <pc:docMk/>
            <pc:sldMk cId="3142011082" sldId="275"/>
            <ac:cxnSpMk id="21" creationId="{2AD34271-BC87-49D4-876C-FB5DD549F884}"/>
          </ac:cxnSpMkLst>
        </pc:cxnChg>
        <pc:cxnChg chg="add mod">
          <ac:chgData name="Lendon, Courtney" userId="381f4d92-95e4-4d11-811c-8352bf4f8722" providerId="ADAL" clId="{A970B58A-12B7-4B50-8F78-16DCF52891E2}" dt="2022-01-20T16:58:19.641" v="13287" actId="164"/>
          <ac:cxnSpMkLst>
            <pc:docMk/>
            <pc:sldMk cId="3142011082" sldId="275"/>
            <ac:cxnSpMk id="23" creationId="{0E317BD4-C7A8-41C1-80B2-68ED6B2059B4}"/>
          </ac:cxnSpMkLst>
        </pc:cxnChg>
        <pc:cxnChg chg="add del mod">
          <ac:chgData name="Lendon, Courtney" userId="381f4d92-95e4-4d11-811c-8352bf4f8722" providerId="ADAL" clId="{A970B58A-12B7-4B50-8F78-16DCF52891E2}" dt="2022-01-20T12:12:40.856" v="5983" actId="478"/>
          <ac:cxnSpMkLst>
            <pc:docMk/>
            <pc:sldMk cId="3142011082" sldId="275"/>
            <ac:cxnSpMk id="36" creationId="{6F9C82E5-53F2-4398-A7D6-A7CFF20A27D7}"/>
          </ac:cxnSpMkLst>
        </pc:cxnChg>
        <pc:cxnChg chg="add del mod">
          <ac:chgData name="Lendon, Courtney" userId="381f4d92-95e4-4d11-811c-8352bf4f8722" providerId="ADAL" clId="{A970B58A-12B7-4B50-8F78-16DCF52891E2}" dt="2022-01-20T12:13:21.809" v="5986" actId="478"/>
          <ac:cxnSpMkLst>
            <pc:docMk/>
            <pc:sldMk cId="3142011082" sldId="275"/>
            <ac:cxnSpMk id="39" creationId="{C3AE3BD2-5DE1-4C37-BA0D-5A6D0DB6346E}"/>
          </ac:cxnSpMkLst>
        </pc:cxnChg>
        <pc:cxnChg chg="add del mod">
          <ac:chgData name="Lendon, Courtney" userId="381f4d92-95e4-4d11-811c-8352bf4f8722" providerId="ADAL" clId="{A970B58A-12B7-4B50-8F78-16DCF52891E2}" dt="2022-01-20T12:13:21.809" v="5986" actId="478"/>
          <ac:cxnSpMkLst>
            <pc:docMk/>
            <pc:sldMk cId="3142011082" sldId="275"/>
            <ac:cxnSpMk id="41" creationId="{75FDE2B3-D158-45D2-AFE9-9717647F3F7F}"/>
          </ac:cxnSpMkLst>
        </pc:cxnChg>
        <pc:cxnChg chg="add del mod">
          <ac:chgData name="Lendon, Courtney" userId="381f4d92-95e4-4d11-811c-8352bf4f8722" providerId="ADAL" clId="{A970B58A-12B7-4B50-8F78-16DCF52891E2}" dt="2022-01-20T12:13:21.809" v="5986" actId="478"/>
          <ac:cxnSpMkLst>
            <pc:docMk/>
            <pc:sldMk cId="3142011082" sldId="275"/>
            <ac:cxnSpMk id="43" creationId="{1285906C-7262-42BD-9636-E00235C0246D}"/>
          </ac:cxnSpMkLst>
        </pc:cxnChg>
        <pc:cxnChg chg="add del mod">
          <ac:chgData name="Lendon, Courtney" userId="381f4d92-95e4-4d11-811c-8352bf4f8722" providerId="ADAL" clId="{A970B58A-12B7-4B50-8F78-16DCF52891E2}" dt="2022-01-20T12:13:21.809" v="5986" actId="478"/>
          <ac:cxnSpMkLst>
            <pc:docMk/>
            <pc:sldMk cId="3142011082" sldId="275"/>
            <ac:cxnSpMk id="45" creationId="{CCCFA290-1C90-497B-A1C9-8CF94EDB048E}"/>
          </ac:cxnSpMkLst>
        </pc:cxnChg>
        <pc:cxnChg chg="add del mod">
          <ac:chgData name="Lendon, Courtney" userId="381f4d92-95e4-4d11-811c-8352bf4f8722" providerId="ADAL" clId="{A970B58A-12B7-4B50-8F78-16DCF52891E2}" dt="2022-01-20T12:13:21.809" v="5986" actId="478"/>
          <ac:cxnSpMkLst>
            <pc:docMk/>
            <pc:sldMk cId="3142011082" sldId="275"/>
            <ac:cxnSpMk id="47" creationId="{69ADC566-B12A-461C-8A8D-2B975527D807}"/>
          </ac:cxnSpMkLst>
        </pc:cxnChg>
        <pc:cxnChg chg="add del mod">
          <ac:chgData name="Lendon, Courtney" userId="381f4d92-95e4-4d11-811c-8352bf4f8722" providerId="ADAL" clId="{A970B58A-12B7-4B50-8F78-16DCF52891E2}" dt="2022-01-20T12:13:21.809" v="5986" actId="478"/>
          <ac:cxnSpMkLst>
            <pc:docMk/>
            <pc:sldMk cId="3142011082" sldId="275"/>
            <ac:cxnSpMk id="49" creationId="{22C3E9A2-5581-4EC4-BCC2-624C55A57C28}"/>
          </ac:cxnSpMkLst>
        </pc:cxnChg>
        <pc:cxnChg chg="add del mod">
          <ac:chgData name="Lendon, Courtney" userId="381f4d92-95e4-4d11-811c-8352bf4f8722" providerId="ADAL" clId="{A970B58A-12B7-4B50-8F78-16DCF52891E2}" dt="2022-01-20T12:13:21.809" v="5986" actId="478"/>
          <ac:cxnSpMkLst>
            <pc:docMk/>
            <pc:sldMk cId="3142011082" sldId="275"/>
            <ac:cxnSpMk id="51" creationId="{77E3B589-C726-4E18-8FF1-FA3BBDFCDE17}"/>
          </ac:cxnSpMkLst>
        </pc:cxnChg>
        <pc:cxnChg chg="add del mod">
          <ac:chgData name="Lendon, Courtney" userId="381f4d92-95e4-4d11-811c-8352bf4f8722" providerId="ADAL" clId="{A970B58A-12B7-4B50-8F78-16DCF52891E2}" dt="2022-01-20T12:13:21.809" v="5986" actId="478"/>
          <ac:cxnSpMkLst>
            <pc:docMk/>
            <pc:sldMk cId="3142011082" sldId="275"/>
            <ac:cxnSpMk id="53" creationId="{3273FE2C-1198-475E-A976-E85E7633126A}"/>
          </ac:cxnSpMkLst>
        </pc:cxnChg>
        <pc:cxnChg chg="add del mod">
          <ac:chgData name="Lendon, Courtney" userId="381f4d92-95e4-4d11-811c-8352bf4f8722" providerId="ADAL" clId="{A970B58A-12B7-4B50-8F78-16DCF52891E2}" dt="2022-01-20T12:13:21.809" v="5986" actId="478"/>
          <ac:cxnSpMkLst>
            <pc:docMk/>
            <pc:sldMk cId="3142011082" sldId="275"/>
            <ac:cxnSpMk id="55" creationId="{6A9045D4-3489-4801-825B-23F0FFB34D11}"/>
          </ac:cxnSpMkLst>
        </pc:cxnChg>
      </pc:sldChg>
      <pc:sldChg chg="addSp delSp modSp add mod modShow modNotesTx">
        <pc:chgData name="Lendon, Courtney" userId="381f4d92-95e4-4d11-811c-8352bf4f8722" providerId="ADAL" clId="{A970B58A-12B7-4B50-8F78-16DCF52891E2}" dt="2022-01-21T14:55:18.696" v="17384" actId="729"/>
        <pc:sldMkLst>
          <pc:docMk/>
          <pc:sldMk cId="3833618855" sldId="276"/>
        </pc:sldMkLst>
        <pc:spChg chg="mod">
          <ac:chgData name="Lendon, Courtney" userId="381f4d92-95e4-4d11-811c-8352bf4f8722" providerId="ADAL" clId="{A970B58A-12B7-4B50-8F78-16DCF52891E2}" dt="2022-01-20T15:27:13.845" v="9428" actId="20577"/>
          <ac:spMkLst>
            <pc:docMk/>
            <pc:sldMk cId="3833618855" sldId="276"/>
            <ac:spMk id="2" creationId="{11A5A62E-2574-4963-A4AF-22EE61696E2C}"/>
          </ac:spMkLst>
        </pc:spChg>
        <pc:spChg chg="add del mod">
          <ac:chgData name="Lendon, Courtney" userId="381f4d92-95e4-4d11-811c-8352bf4f8722" providerId="ADAL" clId="{A970B58A-12B7-4B50-8F78-16DCF52891E2}" dt="2022-01-20T15:27:18.912" v="9430" actId="478"/>
          <ac:spMkLst>
            <pc:docMk/>
            <pc:sldMk cId="3833618855" sldId="276"/>
            <ac:spMk id="5" creationId="{74FF4CF6-00C8-42DB-895D-ABAA95492BBF}"/>
          </ac:spMkLst>
        </pc:spChg>
        <pc:spChg chg="add del mod">
          <ac:chgData name="Lendon, Courtney" userId="381f4d92-95e4-4d11-811c-8352bf4f8722" providerId="ADAL" clId="{A970B58A-12B7-4B50-8F78-16DCF52891E2}" dt="2022-01-20T15:29:29.029" v="9649" actId="478"/>
          <ac:spMkLst>
            <pc:docMk/>
            <pc:sldMk cId="3833618855" sldId="276"/>
            <ac:spMk id="6" creationId="{3F532D61-0FBB-48CC-820B-C61DD129E59B}"/>
          </ac:spMkLst>
        </pc:spChg>
        <pc:spChg chg="add del mod">
          <ac:chgData name="Lendon, Courtney" userId="381f4d92-95e4-4d11-811c-8352bf4f8722" providerId="ADAL" clId="{A970B58A-12B7-4B50-8F78-16DCF52891E2}" dt="2022-01-20T15:29:25.417" v="9645" actId="478"/>
          <ac:spMkLst>
            <pc:docMk/>
            <pc:sldMk cId="3833618855" sldId="276"/>
            <ac:spMk id="8" creationId="{62D9EF42-E599-4AD4-9190-400C20F15125}"/>
          </ac:spMkLst>
        </pc:spChg>
        <pc:spChg chg="add del mod">
          <ac:chgData name="Lendon, Courtney" userId="381f4d92-95e4-4d11-811c-8352bf4f8722" providerId="ADAL" clId="{A970B58A-12B7-4B50-8F78-16DCF52891E2}" dt="2022-01-20T15:29:27.518" v="9648" actId="478"/>
          <ac:spMkLst>
            <pc:docMk/>
            <pc:sldMk cId="3833618855" sldId="276"/>
            <ac:spMk id="9" creationId="{BE35CF24-3335-4FD5-B66D-BB9C2DE1BD97}"/>
          </ac:spMkLst>
        </pc:spChg>
        <pc:spChg chg="add mod">
          <ac:chgData name="Lendon, Courtney" userId="381f4d92-95e4-4d11-811c-8352bf4f8722" providerId="ADAL" clId="{A970B58A-12B7-4B50-8F78-16DCF52891E2}" dt="2022-01-20T15:30:54.948" v="9713" actId="1076"/>
          <ac:spMkLst>
            <pc:docMk/>
            <pc:sldMk cId="3833618855" sldId="276"/>
            <ac:spMk id="10" creationId="{22E6F629-4A3E-4866-9E5A-0FE50FF04CFC}"/>
          </ac:spMkLst>
        </pc:spChg>
        <pc:spChg chg="mod">
          <ac:chgData name="Lendon, Courtney" userId="381f4d92-95e4-4d11-811c-8352bf4f8722" providerId="ADAL" clId="{A970B58A-12B7-4B50-8F78-16DCF52891E2}" dt="2022-01-20T15:30:17.024" v="9654"/>
          <ac:spMkLst>
            <pc:docMk/>
            <pc:sldMk cId="3833618855" sldId="276"/>
            <ac:spMk id="13" creationId="{45BBE1C2-8C5A-4182-852B-A49F88664D15}"/>
          </ac:spMkLst>
        </pc:spChg>
        <pc:spChg chg="mod">
          <ac:chgData name="Lendon, Courtney" userId="381f4d92-95e4-4d11-811c-8352bf4f8722" providerId="ADAL" clId="{A970B58A-12B7-4B50-8F78-16DCF52891E2}" dt="2022-01-20T15:30:17.024" v="9654"/>
          <ac:spMkLst>
            <pc:docMk/>
            <pc:sldMk cId="3833618855" sldId="276"/>
            <ac:spMk id="14" creationId="{2C58710E-FBB8-48D5-AF54-21D758DE053D}"/>
          </ac:spMkLst>
        </pc:spChg>
        <pc:spChg chg="mod">
          <ac:chgData name="Lendon, Courtney" userId="381f4d92-95e4-4d11-811c-8352bf4f8722" providerId="ADAL" clId="{A970B58A-12B7-4B50-8F78-16DCF52891E2}" dt="2022-01-20T15:30:17.024" v="9654"/>
          <ac:spMkLst>
            <pc:docMk/>
            <pc:sldMk cId="3833618855" sldId="276"/>
            <ac:spMk id="15" creationId="{727AC148-D821-48FB-8383-E939878346D2}"/>
          </ac:spMkLst>
        </pc:spChg>
        <pc:spChg chg="mod">
          <ac:chgData name="Lendon, Courtney" userId="381f4d92-95e4-4d11-811c-8352bf4f8722" providerId="ADAL" clId="{A970B58A-12B7-4B50-8F78-16DCF52891E2}" dt="2022-01-20T15:30:17.024" v="9654"/>
          <ac:spMkLst>
            <pc:docMk/>
            <pc:sldMk cId="3833618855" sldId="276"/>
            <ac:spMk id="16" creationId="{CD883310-9AB5-47EC-9B11-4CCE2AF2EB98}"/>
          </ac:spMkLst>
        </pc:spChg>
        <pc:spChg chg="mod">
          <ac:chgData name="Lendon, Courtney" userId="381f4d92-95e4-4d11-811c-8352bf4f8722" providerId="ADAL" clId="{A970B58A-12B7-4B50-8F78-16DCF52891E2}" dt="2022-01-20T15:30:17.024" v="9654"/>
          <ac:spMkLst>
            <pc:docMk/>
            <pc:sldMk cId="3833618855" sldId="276"/>
            <ac:spMk id="17" creationId="{558C798E-665C-4E14-B1A5-534B3F096E51}"/>
          </ac:spMkLst>
        </pc:spChg>
        <pc:spChg chg="mod">
          <ac:chgData name="Lendon, Courtney" userId="381f4d92-95e4-4d11-811c-8352bf4f8722" providerId="ADAL" clId="{A970B58A-12B7-4B50-8F78-16DCF52891E2}" dt="2022-01-20T15:30:17.024" v="9654"/>
          <ac:spMkLst>
            <pc:docMk/>
            <pc:sldMk cId="3833618855" sldId="276"/>
            <ac:spMk id="18" creationId="{0B28E92F-E88E-468A-B632-FDDEB5AC5F20}"/>
          </ac:spMkLst>
        </pc:spChg>
        <pc:spChg chg="mod">
          <ac:chgData name="Lendon, Courtney" userId="381f4d92-95e4-4d11-811c-8352bf4f8722" providerId="ADAL" clId="{A970B58A-12B7-4B50-8F78-16DCF52891E2}" dt="2022-01-20T15:30:17.024" v="9654"/>
          <ac:spMkLst>
            <pc:docMk/>
            <pc:sldMk cId="3833618855" sldId="276"/>
            <ac:spMk id="20" creationId="{963DB7EA-ECD7-44A1-8F5B-DC6135ECF247}"/>
          </ac:spMkLst>
        </pc:spChg>
        <pc:spChg chg="mod">
          <ac:chgData name="Lendon, Courtney" userId="381f4d92-95e4-4d11-811c-8352bf4f8722" providerId="ADAL" clId="{A970B58A-12B7-4B50-8F78-16DCF52891E2}" dt="2022-01-20T15:30:17.024" v="9654"/>
          <ac:spMkLst>
            <pc:docMk/>
            <pc:sldMk cId="3833618855" sldId="276"/>
            <ac:spMk id="21" creationId="{E226BF5E-5486-4C71-89F3-D37B4CFF532C}"/>
          </ac:spMkLst>
        </pc:spChg>
        <pc:spChg chg="mod">
          <ac:chgData name="Lendon, Courtney" userId="381f4d92-95e4-4d11-811c-8352bf4f8722" providerId="ADAL" clId="{A970B58A-12B7-4B50-8F78-16DCF52891E2}" dt="2022-01-20T15:30:17.024" v="9654"/>
          <ac:spMkLst>
            <pc:docMk/>
            <pc:sldMk cId="3833618855" sldId="276"/>
            <ac:spMk id="22" creationId="{4DC0D1C2-4FB9-4713-AE3B-4D4EF14330C7}"/>
          </ac:spMkLst>
        </pc:spChg>
        <pc:spChg chg="mod">
          <ac:chgData name="Lendon, Courtney" userId="381f4d92-95e4-4d11-811c-8352bf4f8722" providerId="ADAL" clId="{A970B58A-12B7-4B50-8F78-16DCF52891E2}" dt="2022-01-20T15:30:17.024" v="9654"/>
          <ac:spMkLst>
            <pc:docMk/>
            <pc:sldMk cId="3833618855" sldId="276"/>
            <ac:spMk id="23" creationId="{F26D32DA-B48E-47D9-A5A8-C29A24396842}"/>
          </ac:spMkLst>
        </pc:spChg>
        <pc:spChg chg="mod">
          <ac:chgData name="Lendon, Courtney" userId="381f4d92-95e4-4d11-811c-8352bf4f8722" providerId="ADAL" clId="{A970B58A-12B7-4B50-8F78-16DCF52891E2}" dt="2022-01-20T15:30:17.024" v="9654"/>
          <ac:spMkLst>
            <pc:docMk/>
            <pc:sldMk cId="3833618855" sldId="276"/>
            <ac:spMk id="24" creationId="{074617EE-CB57-4ECC-A8BC-237D6114A45B}"/>
          </ac:spMkLst>
        </pc:spChg>
        <pc:spChg chg="mod">
          <ac:chgData name="Lendon, Courtney" userId="381f4d92-95e4-4d11-811c-8352bf4f8722" providerId="ADAL" clId="{A970B58A-12B7-4B50-8F78-16DCF52891E2}" dt="2022-01-20T15:30:17.024" v="9654"/>
          <ac:spMkLst>
            <pc:docMk/>
            <pc:sldMk cId="3833618855" sldId="276"/>
            <ac:spMk id="25" creationId="{A3761F87-FE8C-43A3-ACB8-10E650CE49B9}"/>
          </ac:spMkLst>
        </pc:spChg>
        <pc:spChg chg="mod">
          <ac:chgData name="Lendon, Courtney" userId="381f4d92-95e4-4d11-811c-8352bf4f8722" providerId="ADAL" clId="{A970B58A-12B7-4B50-8F78-16DCF52891E2}" dt="2022-01-20T15:30:17.024" v="9654"/>
          <ac:spMkLst>
            <pc:docMk/>
            <pc:sldMk cId="3833618855" sldId="276"/>
            <ac:spMk id="27" creationId="{709E7428-9AF0-4F03-A723-7420AF3B1042}"/>
          </ac:spMkLst>
        </pc:spChg>
        <pc:spChg chg="mod">
          <ac:chgData name="Lendon, Courtney" userId="381f4d92-95e4-4d11-811c-8352bf4f8722" providerId="ADAL" clId="{A970B58A-12B7-4B50-8F78-16DCF52891E2}" dt="2022-01-20T15:30:17.024" v="9654"/>
          <ac:spMkLst>
            <pc:docMk/>
            <pc:sldMk cId="3833618855" sldId="276"/>
            <ac:spMk id="28" creationId="{AC407A86-15C1-4475-99F9-F8F6279216A0}"/>
          </ac:spMkLst>
        </pc:spChg>
        <pc:spChg chg="mod">
          <ac:chgData name="Lendon, Courtney" userId="381f4d92-95e4-4d11-811c-8352bf4f8722" providerId="ADAL" clId="{A970B58A-12B7-4B50-8F78-16DCF52891E2}" dt="2022-01-20T15:30:17.024" v="9654"/>
          <ac:spMkLst>
            <pc:docMk/>
            <pc:sldMk cId="3833618855" sldId="276"/>
            <ac:spMk id="29" creationId="{BF5101C0-62F2-46EA-B5F6-A350DA63467D}"/>
          </ac:spMkLst>
        </pc:spChg>
        <pc:spChg chg="mod">
          <ac:chgData name="Lendon, Courtney" userId="381f4d92-95e4-4d11-811c-8352bf4f8722" providerId="ADAL" clId="{A970B58A-12B7-4B50-8F78-16DCF52891E2}" dt="2022-01-20T15:30:17.024" v="9654"/>
          <ac:spMkLst>
            <pc:docMk/>
            <pc:sldMk cId="3833618855" sldId="276"/>
            <ac:spMk id="30" creationId="{F3FBD2FF-7D3C-4820-B0CB-9B6ABFEC4C63}"/>
          </ac:spMkLst>
        </pc:spChg>
        <pc:spChg chg="mod">
          <ac:chgData name="Lendon, Courtney" userId="381f4d92-95e4-4d11-811c-8352bf4f8722" providerId="ADAL" clId="{A970B58A-12B7-4B50-8F78-16DCF52891E2}" dt="2022-01-20T15:30:17.024" v="9654"/>
          <ac:spMkLst>
            <pc:docMk/>
            <pc:sldMk cId="3833618855" sldId="276"/>
            <ac:spMk id="31" creationId="{7FC6A5FB-B73A-4034-95A3-0133705BCE0A}"/>
          </ac:spMkLst>
        </pc:spChg>
        <pc:spChg chg="add mod">
          <ac:chgData name="Lendon, Courtney" userId="381f4d92-95e4-4d11-811c-8352bf4f8722" providerId="ADAL" clId="{A970B58A-12B7-4B50-8F78-16DCF52891E2}" dt="2022-01-20T16:48:46.079" v="13269" actId="1035"/>
          <ac:spMkLst>
            <pc:docMk/>
            <pc:sldMk cId="3833618855" sldId="276"/>
            <ac:spMk id="34" creationId="{44E6DF59-9F44-432B-94FA-8FF856B03449}"/>
          </ac:spMkLst>
        </pc:spChg>
        <pc:spChg chg="add mod">
          <ac:chgData name="Lendon, Courtney" userId="381f4d92-95e4-4d11-811c-8352bf4f8722" providerId="ADAL" clId="{A970B58A-12B7-4B50-8F78-16DCF52891E2}" dt="2022-01-20T16:48:46.079" v="13269" actId="1035"/>
          <ac:spMkLst>
            <pc:docMk/>
            <pc:sldMk cId="3833618855" sldId="276"/>
            <ac:spMk id="36" creationId="{0D2B51BE-8C1B-411C-8BB1-C9D78CD6EB71}"/>
          </ac:spMkLst>
        </pc:spChg>
        <pc:spChg chg="add mod">
          <ac:chgData name="Lendon, Courtney" userId="381f4d92-95e4-4d11-811c-8352bf4f8722" providerId="ADAL" clId="{A970B58A-12B7-4B50-8F78-16DCF52891E2}" dt="2022-01-20T16:48:51.712" v="13281" actId="1036"/>
          <ac:spMkLst>
            <pc:docMk/>
            <pc:sldMk cId="3833618855" sldId="276"/>
            <ac:spMk id="37" creationId="{8C6467C7-26A0-4662-985B-AD8979973607}"/>
          </ac:spMkLst>
        </pc:spChg>
        <pc:spChg chg="add mod">
          <ac:chgData name="Lendon, Courtney" userId="381f4d92-95e4-4d11-811c-8352bf4f8722" providerId="ADAL" clId="{A970B58A-12B7-4B50-8F78-16DCF52891E2}" dt="2022-01-20T16:48:56.858" v="13286" actId="1035"/>
          <ac:spMkLst>
            <pc:docMk/>
            <pc:sldMk cId="3833618855" sldId="276"/>
            <ac:spMk id="38" creationId="{15B4E254-B104-485B-A908-692D1AA6A927}"/>
          </ac:spMkLst>
        </pc:spChg>
        <pc:spChg chg="add mod">
          <ac:chgData name="Lendon, Courtney" userId="381f4d92-95e4-4d11-811c-8352bf4f8722" providerId="ADAL" clId="{A970B58A-12B7-4B50-8F78-16DCF52891E2}" dt="2022-01-20T16:48:51.712" v="13281" actId="1036"/>
          <ac:spMkLst>
            <pc:docMk/>
            <pc:sldMk cId="3833618855" sldId="276"/>
            <ac:spMk id="39" creationId="{3833C323-4822-45A3-8FA8-12DD08CFF9E3}"/>
          </ac:spMkLst>
        </pc:spChg>
        <pc:spChg chg="add mod">
          <ac:chgData name="Lendon, Courtney" userId="381f4d92-95e4-4d11-811c-8352bf4f8722" providerId="ADAL" clId="{A970B58A-12B7-4B50-8F78-16DCF52891E2}" dt="2022-01-20T16:48:46.079" v="13269" actId="1035"/>
          <ac:spMkLst>
            <pc:docMk/>
            <pc:sldMk cId="3833618855" sldId="276"/>
            <ac:spMk id="40" creationId="{EA9E3538-CCE2-447B-AC63-BC38D8372FE3}"/>
          </ac:spMkLst>
        </pc:spChg>
        <pc:spChg chg="add mod">
          <ac:chgData name="Lendon, Courtney" userId="381f4d92-95e4-4d11-811c-8352bf4f8722" providerId="ADAL" clId="{A970B58A-12B7-4B50-8F78-16DCF52891E2}" dt="2022-01-20T16:48:56.858" v="13286" actId="1035"/>
          <ac:spMkLst>
            <pc:docMk/>
            <pc:sldMk cId="3833618855" sldId="276"/>
            <ac:spMk id="41" creationId="{89FB5968-EFCF-4F15-BBE4-2A60165E9A1C}"/>
          </ac:spMkLst>
        </pc:spChg>
        <pc:spChg chg="add mod">
          <ac:chgData name="Lendon, Courtney" userId="381f4d92-95e4-4d11-811c-8352bf4f8722" providerId="ADAL" clId="{A970B58A-12B7-4B50-8F78-16DCF52891E2}" dt="2022-01-20T15:47:58.494" v="11209" actId="1076"/>
          <ac:spMkLst>
            <pc:docMk/>
            <pc:sldMk cId="3833618855" sldId="276"/>
            <ac:spMk id="42" creationId="{D7DE2195-C635-4919-89FE-EC0C73971A97}"/>
          </ac:spMkLst>
        </pc:spChg>
        <pc:grpChg chg="add mod">
          <ac:chgData name="Lendon, Courtney" userId="381f4d92-95e4-4d11-811c-8352bf4f8722" providerId="ADAL" clId="{A970B58A-12B7-4B50-8F78-16DCF52891E2}" dt="2022-01-20T16:48:51.712" v="13281" actId="1036"/>
          <ac:grpSpMkLst>
            <pc:docMk/>
            <pc:sldMk cId="3833618855" sldId="276"/>
            <ac:grpSpMk id="12" creationId="{5CC7FEDE-E7AB-4AE0-AC43-FAE1DE5E354C}"/>
          </ac:grpSpMkLst>
        </pc:grpChg>
        <pc:grpChg chg="add mod">
          <ac:chgData name="Lendon, Courtney" userId="381f4d92-95e4-4d11-811c-8352bf4f8722" providerId="ADAL" clId="{A970B58A-12B7-4B50-8F78-16DCF52891E2}" dt="2022-01-20T16:48:46.079" v="13269" actId="1035"/>
          <ac:grpSpMkLst>
            <pc:docMk/>
            <pc:sldMk cId="3833618855" sldId="276"/>
            <ac:grpSpMk id="19" creationId="{5DBE1768-54C6-40B8-B16B-EE64A1DF4635}"/>
          </ac:grpSpMkLst>
        </pc:grpChg>
        <pc:grpChg chg="add mod">
          <ac:chgData name="Lendon, Courtney" userId="381f4d92-95e4-4d11-811c-8352bf4f8722" providerId="ADAL" clId="{A970B58A-12B7-4B50-8F78-16DCF52891E2}" dt="2022-01-20T16:48:56.858" v="13286" actId="1035"/>
          <ac:grpSpMkLst>
            <pc:docMk/>
            <pc:sldMk cId="3833618855" sldId="276"/>
            <ac:grpSpMk id="26" creationId="{36F7A505-7498-498E-BF1D-3A8F63BD544B}"/>
          </ac:grpSpMkLst>
        </pc:grpChg>
        <pc:picChg chg="add del mod">
          <ac:chgData name="Lendon, Courtney" userId="381f4d92-95e4-4d11-811c-8352bf4f8722" providerId="ADAL" clId="{A970B58A-12B7-4B50-8F78-16DCF52891E2}" dt="2022-01-20T15:29:25.938" v="9646" actId="478"/>
          <ac:picMkLst>
            <pc:docMk/>
            <pc:sldMk cId="3833618855" sldId="276"/>
            <ac:picMk id="7" creationId="{5D33E170-E3C7-4D28-ACB5-C38578717626}"/>
          </ac:picMkLst>
        </pc:picChg>
        <pc:picChg chg="add del mod">
          <ac:chgData name="Lendon, Courtney" userId="381f4d92-95e4-4d11-811c-8352bf4f8722" providerId="ADAL" clId="{A970B58A-12B7-4B50-8F78-16DCF52891E2}" dt="2022-01-20T15:30:41.613" v="9708" actId="478"/>
          <ac:picMkLst>
            <pc:docMk/>
            <pc:sldMk cId="3833618855" sldId="276"/>
            <ac:picMk id="11" creationId="{B0D82A40-2F34-48FD-ADC1-116F4884641B}"/>
          </ac:picMkLst>
        </pc:picChg>
        <pc:cxnChg chg="add del">
          <ac:chgData name="Lendon, Courtney" userId="381f4d92-95e4-4d11-811c-8352bf4f8722" providerId="ADAL" clId="{A970B58A-12B7-4B50-8F78-16DCF52891E2}" dt="2022-01-20T15:29:22.366" v="9644" actId="478"/>
          <ac:cxnSpMkLst>
            <pc:docMk/>
            <pc:sldMk cId="3833618855" sldId="276"/>
            <ac:cxnSpMk id="4" creationId="{E18DA37B-CB34-49DA-94FD-F663BDEC4CC3}"/>
          </ac:cxnSpMkLst>
        </pc:cxnChg>
        <pc:cxnChg chg="add mod">
          <ac:chgData name="Lendon, Courtney" userId="381f4d92-95e4-4d11-811c-8352bf4f8722" providerId="ADAL" clId="{A970B58A-12B7-4B50-8F78-16DCF52891E2}" dt="2022-01-20T16:48:56.858" v="13286" actId="1035"/>
          <ac:cxnSpMkLst>
            <pc:docMk/>
            <pc:sldMk cId="3833618855" sldId="276"/>
            <ac:cxnSpMk id="32" creationId="{BA295FFB-735C-4811-86A4-A30CED6BA719}"/>
          </ac:cxnSpMkLst>
        </pc:cxnChg>
        <pc:cxnChg chg="add mod">
          <ac:chgData name="Lendon, Courtney" userId="381f4d92-95e4-4d11-811c-8352bf4f8722" providerId="ADAL" clId="{A970B58A-12B7-4B50-8F78-16DCF52891E2}" dt="2022-01-20T16:48:46.079" v="13269" actId="1035"/>
          <ac:cxnSpMkLst>
            <pc:docMk/>
            <pc:sldMk cId="3833618855" sldId="276"/>
            <ac:cxnSpMk id="33" creationId="{964D28CF-BF82-4946-B968-AFDBD744BB73}"/>
          </ac:cxnSpMkLst>
        </pc:cxnChg>
        <pc:cxnChg chg="add mod">
          <ac:chgData name="Lendon, Courtney" userId="381f4d92-95e4-4d11-811c-8352bf4f8722" providerId="ADAL" clId="{A970B58A-12B7-4B50-8F78-16DCF52891E2}" dt="2022-01-20T16:48:51.712" v="13281" actId="1036"/>
          <ac:cxnSpMkLst>
            <pc:docMk/>
            <pc:sldMk cId="3833618855" sldId="276"/>
            <ac:cxnSpMk id="35" creationId="{9D53C72A-0865-4C81-AA77-4CC601905CF3}"/>
          </ac:cxnSpMkLst>
        </pc:cxnChg>
      </pc:sldChg>
      <pc:sldChg chg="addSp modSp add mod">
        <pc:chgData name="Lendon, Courtney" userId="381f4d92-95e4-4d11-811c-8352bf4f8722" providerId="ADAL" clId="{A970B58A-12B7-4B50-8F78-16DCF52891E2}" dt="2022-01-20T16:47:08.052" v="13258" actId="403"/>
        <pc:sldMkLst>
          <pc:docMk/>
          <pc:sldMk cId="1976120922" sldId="277"/>
        </pc:sldMkLst>
        <pc:spChg chg="mod">
          <ac:chgData name="Lendon, Courtney" userId="381f4d92-95e4-4d11-811c-8352bf4f8722" providerId="ADAL" clId="{A970B58A-12B7-4B50-8F78-16DCF52891E2}" dt="2022-01-17T15:42:37.507" v="1206" actId="20577"/>
          <ac:spMkLst>
            <pc:docMk/>
            <pc:sldMk cId="1976120922" sldId="277"/>
            <ac:spMk id="2" creationId="{11A5A62E-2574-4963-A4AF-22EE61696E2C}"/>
          </ac:spMkLst>
        </pc:spChg>
        <pc:spChg chg="add mod">
          <ac:chgData name="Lendon, Courtney" userId="381f4d92-95e4-4d11-811c-8352bf4f8722" providerId="ADAL" clId="{A970B58A-12B7-4B50-8F78-16DCF52891E2}" dt="2022-01-20T16:47:08.052" v="13258" actId="403"/>
          <ac:spMkLst>
            <pc:docMk/>
            <pc:sldMk cId="1976120922" sldId="277"/>
            <ac:spMk id="5" creationId="{139AECD3-40B7-4994-8817-1D45CE2675A5}"/>
          </ac:spMkLst>
        </pc:spChg>
      </pc:sldChg>
      <pc:sldChg chg="add del">
        <pc:chgData name="Lendon, Courtney" userId="381f4d92-95e4-4d11-811c-8352bf4f8722" providerId="ADAL" clId="{A970B58A-12B7-4B50-8F78-16DCF52891E2}" dt="2022-01-17T15:53:06.451" v="1752" actId="47"/>
        <pc:sldMkLst>
          <pc:docMk/>
          <pc:sldMk cId="532492144" sldId="278"/>
        </pc:sldMkLst>
      </pc:sldChg>
      <pc:sldChg chg="addSp delSp modSp add mod modNotesTx">
        <pc:chgData name="Lendon, Courtney" userId="381f4d92-95e4-4d11-811c-8352bf4f8722" providerId="ADAL" clId="{A970B58A-12B7-4B50-8F78-16DCF52891E2}" dt="2022-01-21T12:00:12.680" v="16697" actId="20577"/>
        <pc:sldMkLst>
          <pc:docMk/>
          <pc:sldMk cId="3052632873" sldId="279"/>
        </pc:sldMkLst>
        <pc:spChg chg="mod">
          <ac:chgData name="Lendon, Courtney" userId="381f4d92-95e4-4d11-811c-8352bf4f8722" providerId="ADAL" clId="{A970B58A-12B7-4B50-8F78-16DCF52891E2}" dt="2022-01-21T11:21:01.052" v="15686" actId="20577"/>
          <ac:spMkLst>
            <pc:docMk/>
            <pc:sldMk cId="3052632873" sldId="279"/>
            <ac:spMk id="2" creationId="{11A5A62E-2574-4963-A4AF-22EE61696E2C}"/>
          </ac:spMkLst>
        </pc:spChg>
        <pc:spChg chg="add del mod">
          <ac:chgData name="Lendon, Courtney" userId="381f4d92-95e4-4d11-811c-8352bf4f8722" providerId="ADAL" clId="{A970B58A-12B7-4B50-8F78-16DCF52891E2}" dt="2022-01-21T11:23:33.383" v="15732"/>
          <ac:spMkLst>
            <pc:docMk/>
            <pc:sldMk cId="3052632873" sldId="279"/>
            <ac:spMk id="11" creationId="{9F7F1229-1EC1-40A1-96D4-914E9328AEAC}"/>
          </ac:spMkLst>
        </pc:spChg>
        <pc:spChg chg="add mod">
          <ac:chgData name="Lendon, Courtney" userId="381f4d92-95e4-4d11-811c-8352bf4f8722" providerId="ADAL" clId="{A970B58A-12B7-4B50-8F78-16DCF52891E2}" dt="2022-01-21T12:00:12.680" v="16697" actId="20577"/>
          <ac:spMkLst>
            <pc:docMk/>
            <pc:sldMk cId="3052632873" sldId="279"/>
            <ac:spMk id="12" creationId="{0F93368C-76A7-42A7-B22B-3E3022FECDDA}"/>
          </ac:spMkLst>
        </pc:spChg>
        <pc:picChg chg="add mod">
          <ac:chgData name="Lendon, Courtney" userId="381f4d92-95e4-4d11-811c-8352bf4f8722" providerId="ADAL" clId="{A970B58A-12B7-4B50-8F78-16DCF52891E2}" dt="2022-01-21T11:21:34.396" v="15696" actId="1076"/>
          <ac:picMkLst>
            <pc:docMk/>
            <pc:sldMk cId="3052632873" sldId="279"/>
            <ac:picMk id="3" creationId="{89D650E0-26D9-48B7-84AB-D2470B77AF7A}"/>
          </ac:picMkLst>
        </pc:picChg>
        <pc:cxnChg chg="mod">
          <ac:chgData name="Lendon, Courtney" userId="381f4d92-95e4-4d11-811c-8352bf4f8722" providerId="ADAL" clId="{A970B58A-12B7-4B50-8F78-16DCF52891E2}" dt="2022-01-21T11:21:56.675" v="15700" actId="14100"/>
          <ac:cxnSpMkLst>
            <pc:docMk/>
            <pc:sldMk cId="3052632873" sldId="279"/>
            <ac:cxnSpMk id="4" creationId="{E18DA37B-CB34-49DA-94FD-F663BDEC4CC3}"/>
          </ac:cxnSpMkLst>
        </pc:cxnChg>
      </pc:sldChg>
      <pc:sldChg chg="addSp delSp modSp add mod ord modNotesTx">
        <pc:chgData name="Lendon, Courtney" userId="381f4d92-95e4-4d11-811c-8352bf4f8722" providerId="ADAL" clId="{A970B58A-12B7-4B50-8F78-16DCF52891E2}" dt="2022-01-21T11:37:42.201" v="16343" actId="20577"/>
        <pc:sldMkLst>
          <pc:docMk/>
          <pc:sldMk cId="1985780131" sldId="280"/>
        </pc:sldMkLst>
        <pc:spChg chg="mod">
          <ac:chgData name="Lendon, Courtney" userId="381f4d92-95e4-4d11-811c-8352bf4f8722" providerId="ADAL" clId="{A970B58A-12B7-4B50-8F78-16DCF52891E2}" dt="2022-01-20T17:06:23.634" v="13454" actId="20577"/>
          <ac:spMkLst>
            <pc:docMk/>
            <pc:sldMk cId="1985780131" sldId="280"/>
            <ac:spMk id="2" creationId="{11A5A62E-2574-4963-A4AF-22EE61696E2C}"/>
          </ac:spMkLst>
        </pc:spChg>
        <pc:spChg chg="add del mod">
          <ac:chgData name="Lendon, Courtney" userId="381f4d92-95e4-4d11-811c-8352bf4f8722" providerId="ADAL" clId="{A970B58A-12B7-4B50-8F78-16DCF52891E2}" dt="2022-01-21T09:33:18.938" v="13869" actId="478"/>
          <ac:spMkLst>
            <pc:docMk/>
            <pc:sldMk cId="1985780131" sldId="280"/>
            <ac:spMk id="3" creationId="{D4440634-75CE-4708-BF6D-EDF92E206A1C}"/>
          </ac:spMkLst>
        </pc:spChg>
        <pc:picChg chg="add mod modCrop">
          <ac:chgData name="Lendon, Courtney" userId="381f4d92-95e4-4d11-811c-8352bf4f8722" providerId="ADAL" clId="{A970B58A-12B7-4B50-8F78-16DCF52891E2}" dt="2022-01-21T09:39:58.566" v="13897" actId="1076"/>
          <ac:picMkLst>
            <pc:docMk/>
            <pc:sldMk cId="1985780131" sldId="280"/>
            <ac:picMk id="6" creationId="{9589FC0C-D2BD-4001-96C0-5D349E62A587}"/>
          </ac:picMkLst>
        </pc:picChg>
      </pc:sldChg>
      <pc:sldChg chg="addSp delSp modSp add mod">
        <pc:chgData name="Lendon, Courtney" userId="381f4d92-95e4-4d11-811c-8352bf4f8722" providerId="ADAL" clId="{A970B58A-12B7-4B50-8F78-16DCF52891E2}" dt="2022-01-21T13:40:21.782" v="17365" actId="20577"/>
        <pc:sldMkLst>
          <pc:docMk/>
          <pc:sldMk cId="833196988" sldId="281"/>
        </pc:sldMkLst>
        <pc:spChg chg="mod">
          <ac:chgData name="Lendon, Courtney" userId="381f4d92-95e4-4d11-811c-8352bf4f8722" providerId="ADAL" clId="{A970B58A-12B7-4B50-8F78-16DCF52891E2}" dt="2022-01-21T11:32:44.092" v="16010" actId="20577"/>
          <ac:spMkLst>
            <pc:docMk/>
            <pc:sldMk cId="833196988" sldId="281"/>
            <ac:spMk id="2" creationId="{11A5A62E-2574-4963-A4AF-22EE61696E2C}"/>
          </ac:spMkLst>
        </pc:spChg>
        <pc:spChg chg="add mod">
          <ac:chgData name="Lendon, Courtney" userId="381f4d92-95e4-4d11-811c-8352bf4f8722" providerId="ADAL" clId="{A970B58A-12B7-4B50-8F78-16DCF52891E2}" dt="2022-01-21T13:40:21.782" v="17365" actId="20577"/>
          <ac:spMkLst>
            <pc:docMk/>
            <pc:sldMk cId="833196988" sldId="281"/>
            <ac:spMk id="6" creationId="{D667EFDC-2240-43BE-BB58-A524FBE145C7}"/>
          </ac:spMkLst>
        </pc:spChg>
        <pc:spChg chg="add del mod">
          <ac:chgData name="Lendon, Courtney" userId="381f4d92-95e4-4d11-811c-8352bf4f8722" providerId="ADAL" clId="{A970B58A-12B7-4B50-8F78-16DCF52891E2}" dt="2022-01-21T11:40:59.344" v="16529" actId="478"/>
          <ac:spMkLst>
            <pc:docMk/>
            <pc:sldMk cId="833196988" sldId="281"/>
            <ac:spMk id="9" creationId="{67B9E4FF-79BD-4F6E-8E1A-972DD19FA583}"/>
          </ac:spMkLst>
        </pc:spChg>
        <pc:picChg chg="add mod">
          <ac:chgData name="Lendon, Courtney" userId="381f4d92-95e4-4d11-811c-8352bf4f8722" providerId="ADAL" clId="{A970B58A-12B7-4B50-8F78-16DCF52891E2}" dt="2022-01-21T11:44:21.696" v="16535" actId="1076"/>
          <ac:picMkLst>
            <pc:docMk/>
            <pc:sldMk cId="833196988" sldId="281"/>
            <ac:picMk id="5" creationId="{2BA8A3D0-E110-4F9D-BE24-F4C388CD7BB0}"/>
          </ac:picMkLst>
        </pc:picChg>
        <pc:picChg chg="add del mod">
          <ac:chgData name="Lendon, Courtney" userId="381f4d92-95e4-4d11-811c-8352bf4f8722" providerId="ADAL" clId="{A970B58A-12B7-4B50-8F78-16DCF52891E2}" dt="2022-01-21T11:40:57.778" v="16528" actId="478"/>
          <ac:picMkLst>
            <pc:docMk/>
            <pc:sldMk cId="833196988" sldId="281"/>
            <ac:picMk id="8" creationId="{79BA1E03-CEA3-4012-9361-38B7DFC4C76E}"/>
          </ac:picMkLst>
        </pc:picChg>
      </pc:sldChg>
      <pc:sldChg chg="addSp modSp new mod ord modShow">
        <pc:chgData name="Lendon, Courtney" userId="381f4d92-95e4-4d11-811c-8352bf4f8722" providerId="ADAL" clId="{A970B58A-12B7-4B50-8F78-16DCF52891E2}" dt="2022-01-21T11:35:37.008" v="16212"/>
        <pc:sldMkLst>
          <pc:docMk/>
          <pc:sldMk cId="2747862426" sldId="282"/>
        </pc:sldMkLst>
        <pc:picChg chg="add mod">
          <ac:chgData name="Lendon, Courtney" userId="381f4d92-95e4-4d11-811c-8352bf4f8722" providerId="ADAL" clId="{A970B58A-12B7-4B50-8F78-16DCF52891E2}" dt="2022-01-20T08:46:34.759" v="2887" actId="1076"/>
          <ac:picMkLst>
            <pc:docMk/>
            <pc:sldMk cId="2747862426" sldId="282"/>
            <ac:picMk id="2050" creationId="{F5567F80-7349-4C4D-9BF6-07A7E5AF534E}"/>
          </ac:picMkLst>
        </pc:picChg>
      </pc:sldChg>
      <pc:sldChg chg="addSp delSp modSp add del mod modNotesTx">
        <pc:chgData name="Lendon, Courtney" userId="381f4d92-95e4-4d11-811c-8352bf4f8722" providerId="ADAL" clId="{A970B58A-12B7-4B50-8F78-16DCF52891E2}" dt="2022-01-20T11:56:01.283" v="5585" actId="47"/>
        <pc:sldMkLst>
          <pc:docMk/>
          <pc:sldMk cId="2559277481" sldId="283"/>
        </pc:sldMkLst>
        <pc:spChg chg="mod">
          <ac:chgData name="Lendon, Courtney" userId="381f4d92-95e4-4d11-811c-8352bf4f8722" providerId="ADAL" clId="{A970B58A-12B7-4B50-8F78-16DCF52891E2}" dt="2022-01-20T08:48:26.004" v="2909" actId="20577"/>
          <ac:spMkLst>
            <pc:docMk/>
            <pc:sldMk cId="2559277481" sldId="283"/>
            <ac:spMk id="2" creationId="{11A5A62E-2574-4963-A4AF-22EE61696E2C}"/>
          </ac:spMkLst>
        </pc:spChg>
        <pc:picChg chg="add del mod modCrop">
          <ac:chgData name="Lendon, Courtney" userId="381f4d92-95e4-4d11-811c-8352bf4f8722" providerId="ADAL" clId="{A970B58A-12B7-4B50-8F78-16DCF52891E2}" dt="2022-01-20T09:02:14.124" v="2919" actId="478"/>
          <ac:picMkLst>
            <pc:docMk/>
            <pc:sldMk cId="2559277481" sldId="283"/>
            <ac:picMk id="3" creationId="{7506AA00-CF7E-4E8A-B5F4-204FD8F352A4}"/>
          </ac:picMkLst>
        </pc:picChg>
        <pc:picChg chg="add del mod modCrop">
          <ac:chgData name="Lendon, Courtney" userId="381f4d92-95e4-4d11-811c-8352bf4f8722" providerId="ADAL" clId="{A970B58A-12B7-4B50-8F78-16DCF52891E2}" dt="2022-01-20T09:03:42.909" v="2927" actId="478"/>
          <ac:picMkLst>
            <pc:docMk/>
            <pc:sldMk cId="2559277481" sldId="283"/>
            <ac:picMk id="5" creationId="{594F0AA2-7CDE-49C9-A44C-0DD9EE7FC1BE}"/>
          </ac:picMkLst>
        </pc:picChg>
      </pc:sldChg>
      <pc:sldChg chg="addSp delSp modSp add mod ord modNotesTx">
        <pc:chgData name="Lendon, Courtney" userId="381f4d92-95e4-4d11-811c-8352bf4f8722" providerId="ADAL" clId="{A970B58A-12B7-4B50-8F78-16DCF52891E2}" dt="2022-01-21T14:54:57.448" v="17383"/>
        <pc:sldMkLst>
          <pc:docMk/>
          <pc:sldMk cId="1602119651" sldId="284"/>
        </pc:sldMkLst>
        <pc:spChg chg="mod">
          <ac:chgData name="Lendon, Courtney" userId="381f4d92-95e4-4d11-811c-8352bf4f8722" providerId="ADAL" clId="{A970B58A-12B7-4B50-8F78-16DCF52891E2}" dt="2022-01-21T13:39:47.890" v="17362" actId="20577"/>
          <ac:spMkLst>
            <pc:docMk/>
            <pc:sldMk cId="1602119651" sldId="284"/>
            <ac:spMk id="2" creationId="{11A5A62E-2574-4963-A4AF-22EE61696E2C}"/>
          </ac:spMkLst>
        </pc:spChg>
        <pc:spChg chg="del">
          <ac:chgData name="Lendon, Courtney" userId="381f4d92-95e4-4d11-811c-8352bf4f8722" providerId="ADAL" clId="{A970B58A-12B7-4B50-8F78-16DCF52891E2}" dt="2022-01-20T09:44:59.936" v="4752" actId="478"/>
          <ac:spMkLst>
            <pc:docMk/>
            <pc:sldMk cId="1602119651" sldId="284"/>
            <ac:spMk id="3" creationId="{1A386703-4830-4133-8918-CBF046D66B92}"/>
          </ac:spMkLst>
        </pc:spChg>
        <pc:spChg chg="del">
          <ac:chgData name="Lendon, Courtney" userId="381f4d92-95e4-4d11-811c-8352bf4f8722" providerId="ADAL" clId="{A970B58A-12B7-4B50-8F78-16DCF52891E2}" dt="2022-01-20T09:44:59.936" v="4752" actId="478"/>
          <ac:spMkLst>
            <pc:docMk/>
            <pc:sldMk cId="1602119651" sldId="284"/>
            <ac:spMk id="7" creationId="{9D013C44-6B48-4403-AC9F-AFAC13C08ED5}"/>
          </ac:spMkLst>
        </pc:spChg>
        <pc:spChg chg="add mod">
          <ac:chgData name="Lendon, Courtney" userId="381f4d92-95e4-4d11-811c-8352bf4f8722" providerId="ADAL" clId="{A970B58A-12B7-4B50-8F78-16DCF52891E2}" dt="2022-01-20T11:52:55.550" v="5560" actId="1076"/>
          <ac:spMkLst>
            <pc:docMk/>
            <pc:sldMk cId="1602119651" sldId="284"/>
            <ac:spMk id="12" creationId="{AC2E30C9-44B4-450F-A4BA-8A161AC084A4}"/>
          </ac:spMkLst>
        </pc:spChg>
        <pc:picChg chg="del">
          <ac:chgData name="Lendon, Courtney" userId="381f4d92-95e4-4d11-811c-8352bf4f8722" providerId="ADAL" clId="{A970B58A-12B7-4B50-8F78-16DCF52891E2}" dt="2022-01-20T09:44:59.936" v="4752" actId="478"/>
          <ac:picMkLst>
            <pc:docMk/>
            <pc:sldMk cId="1602119651" sldId="284"/>
            <ac:picMk id="5" creationId="{D4BA33B0-6C90-4526-938D-988E07EAEABA}"/>
          </ac:picMkLst>
        </pc:picChg>
        <pc:picChg chg="del">
          <ac:chgData name="Lendon, Courtney" userId="381f4d92-95e4-4d11-811c-8352bf4f8722" providerId="ADAL" clId="{A970B58A-12B7-4B50-8F78-16DCF52891E2}" dt="2022-01-20T09:44:59.936" v="4752" actId="478"/>
          <ac:picMkLst>
            <pc:docMk/>
            <pc:sldMk cId="1602119651" sldId="284"/>
            <ac:picMk id="6" creationId="{61BCCAEF-5A49-4E4A-9E10-B2ED81413D71}"/>
          </ac:picMkLst>
        </pc:picChg>
        <pc:picChg chg="add del mod modCrop">
          <ac:chgData name="Lendon, Courtney" userId="381f4d92-95e4-4d11-811c-8352bf4f8722" providerId="ADAL" clId="{A970B58A-12B7-4B50-8F78-16DCF52891E2}" dt="2022-01-20T10:21:35.144" v="5514" actId="478"/>
          <ac:picMkLst>
            <pc:docMk/>
            <pc:sldMk cId="1602119651" sldId="284"/>
            <ac:picMk id="8" creationId="{0DC73575-23AE-44E4-B212-B54B95495FB2}"/>
          </ac:picMkLst>
        </pc:picChg>
        <pc:picChg chg="add mod modCrop">
          <ac:chgData name="Lendon, Courtney" userId="381f4d92-95e4-4d11-811c-8352bf4f8722" providerId="ADAL" clId="{A970B58A-12B7-4B50-8F78-16DCF52891E2}" dt="2022-01-21T08:36:09.873" v="13530" actId="1076"/>
          <ac:picMkLst>
            <pc:docMk/>
            <pc:sldMk cId="1602119651" sldId="284"/>
            <ac:picMk id="10" creationId="{3B4EDB43-B91F-42A8-B99D-7074DEC47A74}"/>
          </ac:picMkLst>
        </pc:picChg>
        <pc:picChg chg="del">
          <ac:chgData name="Lendon, Courtney" userId="381f4d92-95e4-4d11-811c-8352bf4f8722" providerId="ADAL" clId="{A970B58A-12B7-4B50-8F78-16DCF52891E2}" dt="2022-01-20T09:44:59.936" v="4752" actId="478"/>
          <ac:picMkLst>
            <pc:docMk/>
            <pc:sldMk cId="1602119651" sldId="284"/>
            <ac:picMk id="3074" creationId="{0E706E9E-23A8-45A4-AC3F-F04314087212}"/>
          </ac:picMkLst>
        </pc:picChg>
        <pc:cxnChg chg="ord">
          <ac:chgData name="Lendon, Courtney" userId="381f4d92-95e4-4d11-811c-8352bf4f8722" providerId="ADAL" clId="{A970B58A-12B7-4B50-8F78-16DCF52891E2}" dt="2022-01-20T10:22:30.626" v="5525" actId="166"/>
          <ac:cxnSpMkLst>
            <pc:docMk/>
            <pc:sldMk cId="1602119651" sldId="284"/>
            <ac:cxnSpMk id="4" creationId="{E18DA37B-CB34-49DA-94FD-F663BDEC4CC3}"/>
          </ac:cxnSpMkLst>
        </pc:cxnChg>
      </pc:sldChg>
      <pc:sldChg chg="modSp add mod modNotesTx">
        <pc:chgData name="Lendon, Courtney" userId="381f4d92-95e4-4d11-811c-8352bf4f8722" providerId="ADAL" clId="{A970B58A-12B7-4B50-8F78-16DCF52891E2}" dt="2022-01-24T09:57:47.584" v="18559" actId="20577"/>
        <pc:sldMkLst>
          <pc:docMk/>
          <pc:sldMk cId="2293711315" sldId="285"/>
        </pc:sldMkLst>
        <pc:spChg chg="mod">
          <ac:chgData name="Lendon, Courtney" userId="381f4d92-95e4-4d11-811c-8352bf4f8722" providerId="ADAL" clId="{A970B58A-12B7-4B50-8F78-16DCF52891E2}" dt="2022-01-20T17:00:13.452" v="13311" actId="20577"/>
          <ac:spMkLst>
            <pc:docMk/>
            <pc:sldMk cId="2293711315" sldId="285"/>
            <ac:spMk id="2" creationId="{11A5A62E-2574-4963-A4AF-22EE61696E2C}"/>
          </ac:spMkLst>
        </pc:spChg>
        <pc:spChg chg="mod">
          <ac:chgData name="Lendon, Courtney" userId="381f4d92-95e4-4d11-811c-8352bf4f8722" providerId="ADAL" clId="{A970B58A-12B7-4B50-8F78-16DCF52891E2}" dt="2022-01-20T17:00:50.383" v="13385" actId="20577"/>
          <ac:spMkLst>
            <pc:docMk/>
            <pc:sldMk cId="2293711315" sldId="285"/>
            <ac:spMk id="3" creationId="{9EA84B02-4535-4B09-AF6B-830A25D20C4C}"/>
          </ac:spMkLst>
        </pc:spChg>
      </pc:sldChg>
      <pc:sldChg chg="addSp delSp modSp add mod modNotesTx">
        <pc:chgData name="Lendon, Courtney" userId="381f4d92-95e4-4d11-811c-8352bf4f8722" providerId="ADAL" clId="{A970B58A-12B7-4B50-8F78-16DCF52891E2}" dt="2022-01-24T09:59:04.308" v="18571" actId="20577"/>
        <pc:sldMkLst>
          <pc:docMk/>
          <pc:sldMk cId="2514673690" sldId="286"/>
        </pc:sldMkLst>
        <pc:spChg chg="mod">
          <ac:chgData name="Lendon, Courtney" userId="381f4d92-95e4-4d11-811c-8352bf4f8722" providerId="ADAL" clId="{A970B58A-12B7-4B50-8F78-16DCF52891E2}" dt="2022-01-20T15:24:20.162" v="9139" actId="1035"/>
          <ac:spMkLst>
            <pc:docMk/>
            <pc:sldMk cId="2514673690" sldId="286"/>
            <ac:spMk id="2" creationId="{11A5A62E-2574-4963-A4AF-22EE61696E2C}"/>
          </ac:spMkLst>
        </pc:spChg>
        <pc:spChg chg="del mod">
          <ac:chgData name="Lendon, Courtney" userId="381f4d92-95e4-4d11-811c-8352bf4f8722" providerId="ADAL" clId="{A970B58A-12B7-4B50-8F78-16DCF52891E2}" dt="2022-01-20T15:07:19.003" v="6790"/>
          <ac:spMkLst>
            <pc:docMk/>
            <pc:sldMk cId="2514673690" sldId="286"/>
            <ac:spMk id="3" creationId="{9EA84B02-4535-4B09-AF6B-830A25D20C4C}"/>
          </ac:spMkLst>
        </pc:spChg>
        <pc:spChg chg="add del">
          <ac:chgData name="Lendon, Courtney" userId="381f4d92-95e4-4d11-811c-8352bf4f8722" providerId="ADAL" clId="{A970B58A-12B7-4B50-8F78-16DCF52891E2}" dt="2022-01-20T15:22:58.996" v="9116" actId="478"/>
          <ac:spMkLst>
            <pc:docMk/>
            <pc:sldMk cId="2514673690" sldId="286"/>
            <ac:spMk id="10" creationId="{AF6EBC84-50C6-42B3-8B38-AC0C497DC102}"/>
          </ac:spMkLst>
        </pc:spChg>
        <pc:spChg chg="add mod">
          <ac:chgData name="Lendon, Courtney" userId="381f4d92-95e4-4d11-811c-8352bf4f8722" providerId="ADAL" clId="{A970B58A-12B7-4B50-8F78-16DCF52891E2}" dt="2022-01-20T15:25:24.348" v="9280" actId="403"/>
          <ac:spMkLst>
            <pc:docMk/>
            <pc:sldMk cId="2514673690" sldId="286"/>
            <ac:spMk id="11" creationId="{45BDEA17-7E02-457D-BD77-4A18A4383D1B}"/>
          </ac:spMkLst>
        </pc:spChg>
        <pc:spChg chg="add del mod">
          <ac:chgData name="Lendon, Courtney" userId="381f4d92-95e4-4d11-811c-8352bf4f8722" providerId="ADAL" clId="{A970B58A-12B7-4B50-8F78-16DCF52891E2}" dt="2022-01-20T15:23:57.788" v="9118" actId="478"/>
          <ac:spMkLst>
            <pc:docMk/>
            <pc:sldMk cId="2514673690" sldId="286"/>
            <ac:spMk id="12" creationId="{2BD5A7BB-FD6B-41B0-960B-92A746E47A6D}"/>
          </ac:spMkLst>
        </pc:spChg>
        <pc:spChg chg="add mod">
          <ac:chgData name="Lendon, Courtney" userId="381f4d92-95e4-4d11-811c-8352bf4f8722" providerId="ADAL" clId="{A970B58A-12B7-4B50-8F78-16DCF52891E2}" dt="2022-01-20T15:24:47.544" v="9193" actId="1076"/>
          <ac:spMkLst>
            <pc:docMk/>
            <pc:sldMk cId="2514673690" sldId="286"/>
            <ac:spMk id="14" creationId="{6F41881F-970C-493F-B45D-01398C005778}"/>
          </ac:spMkLst>
        </pc:spChg>
        <pc:spChg chg="add mod">
          <ac:chgData name="Lendon, Courtney" userId="381f4d92-95e4-4d11-811c-8352bf4f8722" providerId="ADAL" clId="{A970B58A-12B7-4B50-8F78-16DCF52891E2}" dt="2022-01-20T15:24:43.688" v="9192" actId="1076"/>
          <ac:spMkLst>
            <pc:docMk/>
            <pc:sldMk cId="2514673690" sldId="286"/>
            <ac:spMk id="15" creationId="{EF44EA12-3219-4676-AB18-7C408DBDFD37}"/>
          </ac:spMkLst>
        </pc:spChg>
        <pc:spChg chg="add mod">
          <ac:chgData name="Lendon, Courtney" userId="381f4d92-95e4-4d11-811c-8352bf4f8722" providerId="ADAL" clId="{A970B58A-12B7-4B50-8F78-16DCF52891E2}" dt="2022-01-20T15:25:35.913" v="9316" actId="1036"/>
          <ac:spMkLst>
            <pc:docMk/>
            <pc:sldMk cId="2514673690" sldId="286"/>
            <ac:spMk id="17" creationId="{3AF36E93-8477-479A-BA72-D43993F17F2F}"/>
          </ac:spMkLst>
        </pc:spChg>
        <pc:picChg chg="del">
          <ac:chgData name="Lendon, Courtney" userId="381f4d92-95e4-4d11-811c-8352bf4f8722" providerId="ADAL" clId="{A970B58A-12B7-4B50-8F78-16DCF52891E2}" dt="2022-01-20T15:07:09.140" v="6784" actId="478"/>
          <ac:picMkLst>
            <pc:docMk/>
            <pc:sldMk cId="2514673690" sldId="286"/>
            <ac:picMk id="5" creationId="{FB256AFE-680E-4123-B493-97E4FED75663}"/>
          </ac:picMkLst>
        </pc:picChg>
        <pc:picChg chg="add mod">
          <ac:chgData name="Lendon, Courtney" userId="381f4d92-95e4-4d11-811c-8352bf4f8722" providerId="ADAL" clId="{A970B58A-12B7-4B50-8F78-16DCF52891E2}" dt="2022-01-20T15:24:29.813" v="9191" actId="1037"/>
          <ac:picMkLst>
            <pc:docMk/>
            <pc:sldMk cId="2514673690" sldId="286"/>
            <ac:picMk id="13" creationId="{3A5F6241-3684-40DB-9CF4-08BE1E5EEE12}"/>
          </ac:picMkLst>
        </pc:picChg>
        <pc:picChg chg="add mod">
          <ac:chgData name="Lendon, Courtney" userId="381f4d92-95e4-4d11-811c-8352bf4f8722" providerId="ADAL" clId="{A970B58A-12B7-4B50-8F78-16DCF52891E2}" dt="2022-01-20T15:25:35.913" v="9316" actId="1036"/>
          <ac:picMkLst>
            <pc:docMk/>
            <pc:sldMk cId="2514673690" sldId="286"/>
            <ac:picMk id="16" creationId="{CB194015-8A60-4A48-961F-3B2E779C06C6}"/>
          </ac:picMkLst>
        </pc:picChg>
        <pc:picChg chg="add mod">
          <ac:chgData name="Lendon, Courtney" userId="381f4d92-95e4-4d11-811c-8352bf4f8722" providerId="ADAL" clId="{A970B58A-12B7-4B50-8F78-16DCF52891E2}" dt="2022-01-20T15:25:35.913" v="9316" actId="1036"/>
          <ac:picMkLst>
            <pc:docMk/>
            <pc:sldMk cId="2514673690" sldId="286"/>
            <ac:picMk id="18" creationId="{5C8210A3-4C14-4071-877E-4A4C0798455A}"/>
          </ac:picMkLst>
        </pc:picChg>
        <pc:picChg chg="add del">
          <ac:chgData name="Lendon, Courtney" userId="381f4d92-95e4-4d11-811c-8352bf4f8722" providerId="ADAL" clId="{A970B58A-12B7-4B50-8F78-16DCF52891E2}" dt="2022-01-20T15:22:40.608" v="9114"/>
          <ac:picMkLst>
            <pc:docMk/>
            <pc:sldMk cId="2514673690" sldId="286"/>
            <ac:picMk id="5122" creationId="{48826DC4-2CE1-4AC4-833D-DE786A9AA0EE}"/>
          </ac:picMkLst>
        </pc:picChg>
        <pc:picChg chg="add del">
          <ac:chgData name="Lendon, Courtney" userId="381f4d92-95e4-4d11-811c-8352bf4f8722" providerId="ADAL" clId="{A970B58A-12B7-4B50-8F78-16DCF52891E2}" dt="2022-01-20T15:22:40.608" v="9114"/>
          <ac:picMkLst>
            <pc:docMk/>
            <pc:sldMk cId="2514673690" sldId="286"/>
            <ac:picMk id="5123" creationId="{9763FC90-F534-4BF3-9505-BEAB88DCC08F}"/>
          </ac:picMkLst>
        </pc:picChg>
        <pc:picChg chg="add del">
          <ac:chgData name="Lendon, Courtney" userId="381f4d92-95e4-4d11-811c-8352bf4f8722" providerId="ADAL" clId="{A970B58A-12B7-4B50-8F78-16DCF52891E2}" dt="2022-01-20T15:22:40.608" v="9114"/>
          <ac:picMkLst>
            <pc:docMk/>
            <pc:sldMk cId="2514673690" sldId="286"/>
            <ac:picMk id="5124" creationId="{F352B067-353A-4EB2-9C4D-322B3AD5B98A}"/>
          </ac:picMkLst>
        </pc:picChg>
      </pc:sldChg>
      <pc:sldChg chg="add del modNotesTx">
        <pc:chgData name="Lendon, Courtney" userId="381f4d92-95e4-4d11-811c-8352bf4f8722" providerId="ADAL" clId="{A970B58A-12B7-4B50-8F78-16DCF52891E2}" dt="2022-01-20T17:02:13.852" v="13443" actId="47"/>
        <pc:sldMkLst>
          <pc:docMk/>
          <pc:sldMk cId="3070177782" sldId="287"/>
        </pc:sldMkLst>
      </pc:sldChg>
      <pc:sldChg chg="addSp delSp modSp add mod">
        <pc:chgData name="Lendon, Courtney" userId="381f4d92-95e4-4d11-811c-8352bf4f8722" providerId="ADAL" clId="{A970B58A-12B7-4B50-8F78-16DCF52891E2}" dt="2022-01-20T15:48:46.426" v="11277" actId="20577"/>
        <pc:sldMkLst>
          <pc:docMk/>
          <pc:sldMk cId="3551292327" sldId="288"/>
        </pc:sldMkLst>
        <pc:spChg chg="del">
          <ac:chgData name="Lendon, Courtney" userId="381f4d92-95e4-4d11-811c-8352bf4f8722" providerId="ADAL" clId="{A970B58A-12B7-4B50-8F78-16DCF52891E2}" dt="2022-01-20T15:46:35.852" v="11011" actId="478"/>
          <ac:spMkLst>
            <pc:docMk/>
            <pc:sldMk cId="3551292327" sldId="288"/>
            <ac:spMk id="2" creationId="{11A5A62E-2574-4963-A4AF-22EE61696E2C}"/>
          </ac:spMkLst>
        </pc:spChg>
        <pc:spChg chg="add mod">
          <ac:chgData name="Lendon, Courtney" userId="381f4d92-95e4-4d11-811c-8352bf4f8722" providerId="ADAL" clId="{A970B58A-12B7-4B50-8F78-16DCF52891E2}" dt="2022-01-20T15:48:46.426" v="11277" actId="20577"/>
          <ac:spMkLst>
            <pc:docMk/>
            <pc:sldMk cId="3551292327" sldId="288"/>
            <ac:spMk id="3" creationId="{06727452-7161-43AB-9A53-DFE7E66CB0A3}"/>
          </ac:spMkLst>
        </pc:spChg>
        <pc:cxnChg chg="del">
          <ac:chgData name="Lendon, Courtney" userId="381f4d92-95e4-4d11-811c-8352bf4f8722" providerId="ADAL" clId="{A970B58A-12B7-4B50-8F78-16DCF52891E2}" dt="2022-01-20T15:46:32.777" v="11010" actId="478"/>
          <ac:cxnSpMkLst>
            <pc:docMk/>
            <pc:sldMk cId="3551292327" sldId="288"/>
            <ac:cxnSpMk id="4" creationId="{E18DA37B-CB34-49DA-94FD-F663BDEC4CC3}"/>
          </ac:cxnSpMkLst>
        </pc:cxnChg>
      </pc:sldChg>
      <pc:sldChg chg="addSp modSp add mod modNotesTx">
        <pc:chgData name="Lendon, Courtney" userId="381f4d92-95e4-4d11-811c-8352bf4f8722" providerId="ADAL" clId="{A970B58A-12B7-4B50-8F78-16DCF52891E2}" dt="2022-01-21T17:20:18.368" v="17393" actId="20577"/>
        <pc:sldMkLst>
          <pc:docMk/>
          <pc:sldMk cId="3174158939" sldId="289"/>
        </pc:sldMkLst>
        <pc:spChg chg="mod">
          <ac:chgData name="Lendon, Courtney" userId="381f4d92-95e4-4d11-811c-8352bf4f8722" providerId="ADAL" clId="{A970B58A-12B7-4B50-8F78-16DCF52891E2}" dt="2022-01-20T15:49:09.563" v="11313" actId="20577"/>
          <ac:spMkLst>
            <pc:docMk/>
            <pc:sldMk cId="3174158939" sldId="289"/>
            <ac:spMk id="2" creationId="{11A5A62E-2574-4963-A4AF-22EE61696E2C}"/>
          </ac:spMkLst>
        </pc:spChg>
        <pc:spChg chg="add mod">
          <ac:chgData name="Lendon, Courtney" userId="381f4d92-95e4-4d11-811c-8352bf4f8722" providerId="ADAL" clId="{A970B58A-12B7-4B50-8F78-16DCF52891E2}" dt="2022-01-21T17:20:18.368" v="17393" actId="20577"/>
          <ac:spMkLst>
            <pc:docMk/>
            <pc:sldMk cId="3174158939" sldId="289"/>
            <ac:spMk id="5" creationId="{5150A006-D797-420D-A789-EDF38A36C34B}"/>
          </ac:spMkLst>
        </pc:spChg>
        <pc:picChg chg="add mod modCrop">
          <ac:chgData name="Lendon, Courtney" userId="381f4d92-95e4-4d11-811c-8352bf4f8722" providerId="ADAL" clId="{A970B58A-12B7-4B50-8F78-16DCF52891E2}" dt="2022-01-20T15:54:20.986" v="11366" actId="1076"/>
          <ac:picMkLst>
            <pc:docMk/>
            <pc:sldMk cId="3174158939" sldId="289"/>
            <ac:picMk id="3" creationId="{AD8F653A-C84F-4BE7-A86B-0683EB9EF29C}"/>
          </ac:picMkLst>
        </pc:picChg>
      </pc:sldChg>
      <pc:sldChg chg="addSp delSp modSp add mod modNotesTx">
        <pc:chgData name="Lendon, Courtney" userId="381f4d92-95e4-4d11-811c-8352bf4f8722" providerId="ADAL" clId="{A970B58A-12B7-4B50-8F78-16DCF52891E2}" dt="2022-01-21T11:39:32.698" v="16451" actId="403"/>
        <pc:sldMkLst>
          <pc:docMk/>
          <pc:sldMk cId="1998263680" sldId="290"/>
        </pc:sldMkLst>
        <pc:spChg chg="mod">
          <ac:chgData name="Lendon, Courtney" userId="381f4d92-95e4-4d11-811c-8352bf4f8722" providerId="ADAL" clId="{A970B58A-12B7-4B50-8F78-16DCF52891E2}" dt="2022-01-20T16:31:43.713" v="12804" actId="5793"/>
          <ac:spMkLst>
            <pc:docMk/>
            <pc:sldMk cId="1998263680" sldId="290"/>
            <ac:spMk id="2" creationId="{11A5A62E-2574-4963-A4AF-22EE61696E2C}"/>
          </ac:spMkLst>
        </pc:spChg>
        <pc:spChg chg="add del mod">
          <ac:chgData name="Lendon, Courtney" userId="381f4d92-95e4-4d11-811c-8352bf4f8722" providerId="ADAL" clId="{A970B58A-12B7-4B50-8F78-16DCF52891E2}" dt="2022-01-21T11:22:33.990" v="15718" actId="478"/>
          <ac:spMkLst>
            <pc:docMk/>
            <pc:sldMk cId="1998263680" sldId="290"/>
            <ac:spMk id="3" creationId="{10405718-C5FE-4923-89D4-E406825AEFCD}"/>
          </ac:spMkLst>
        </pc:spChg>
        <pc:spChg chg="add del mod">
          <ac:chgData name="Lendon, Courtney" userId="381f4d92-95e4-4d11-811c-8352bf4f8722" providerId="ADAL" clId="{A970B58A-12B7-4B50-8F78-16DCF52891E2}" dt="2022-01-21T11:22:33.990" v="15718" actId="478"/>
          <ac:spMkLst>
            <pc:docMk/>
            <pc:sldMk cId="1998263680" sldId="290"/>
            <ac:spMk id="6" creationId="{2515869F-5938-45B8-8991-1E86D10CC155}"/>
          </ac:spMkLst>
        </pc:spChg>
        <pc:spChg chg="add del mod">
          <ac:chgData name="Lendon, Courtney" userId="381f4d92-95e4-4d11-811c-8352bf4f8722" providerId="ADAL" clId="{A970B58A-12B7-4B50-8F78-16DCF52891E2}" dt="2022-01-21T11:22:33.990" v="15718" actId="478"/>
          <ac:spMkLst>
            <pc:docMk/>
            <pc:sldMk cId="1998263680" sldId="290"/>
            <ac:spMk id="8" creationId="{F4104530-140C-4E97-87C5-2312A5359A0E}"/>
          </ac:spMkLst>
        </pc:spChg>
        <pc:spChg chg="add del mod">
          <ac:chgData name="Lendon, Courtney" userId="381f4d92-95e4-4d11-811c-8352bf4f8722" providerId="ADAL" clId="{A970B58A-12B7-4B50-8F78-16DCF52891E2}" dt="2022-01-21T11:22:33.990" v="15718" actId="478"/>
          <ac:spMkLst>
            <pc:docMk/>
            <pc:sldMk cId="1998263680" sldId="290"/>
            <ac:spMk id="10" creationId="{E9D78363-ACFA-4691-9D59-D7B7F0044FB8}"/>
          </ac:spMkLst>
        </pc:spChg>
        <pc:spChg chg="add del mod">
          <ac:chgData name="Lendon, Courtney" userId="381f4d92-95e4-4d11-811c-8352bf4f8722" providerId="ADAL" clId="{A970B58A-12B7-4B50-8F78-16DCF52891E2}" dt="2022-01-21T11:22:33.990" v="15718" actId="478"/>
          <ac:spMkLst>
            <pc:docMk/>
            <pc:sldMk cId="1998263680" sldId="290"/>
            <ac:spMk id="12" creationId="{F1962001-C73D-4491-96CE-27AF4BBFA7C5}"/>
          </ac:spMkLst>
        </pc:spChg>
        <pc:spChg chg="add del mod">
          <ac:chgData name="Lendon, Courtney" userId="381f4d92-95e4-4d11-811c-8352bf4f8722" providerId="ADAL" clId="{A970B58A-12B7-4B50-8F78-16DCF52891E2}" dt="2022-01-21T11:22:33.990" v="15718" actId="478"/>
          <ac:spMkLst>
            <pc:docMk/>
            <pc:sldMk cId="1998263680" sldId="290"/>
            <ac:spMk id="14" creationId="{262A5DBA-7045-446E-97F6-7A2E0CC6DAEA}"/>
          </ac:spMkLst>
        </pc:spChg>
        <pc:spChg chg="add del mod">
          <ac:chgData name="Lendon, Courtney" userId="381f4d92-95e4-4d11-811c-8352bf4f8722" providerId="ADAL" clId="{A970B58A-12B7-4B50-8F78-16DCF52891E2}" dt="2022-01-21T11:22:33.990" v="15718" actId="478"/>
          <ac:spMkLst>
            <pc:docMk/>
            <pc:sldMk cId="1998263680" sldId="290"/>
            <ac:spMk id="16" creationId="{B5810EBC-6629-4FF9-9444-CFA880502E73}"/>
          </ac:spMkLst>
        </pc:spChg>
        <pc:spChg chg="add del mod">
          <ac:chgData name="Lendon, Courtney" userId="381f4d92-95e4-4d11-811c-8352bf4f8722" providerId="ADAL" clId="{A970B58A-12B7-4B50-8F78-16DCF52891E2}" dt="2022-01-21T11:22:33.990" v="15718" actId="478"/>
          <ac:spMkLst>
            <pc:docMk/>
            <pc:sldMk cId="1998263680" sldId="290"/>
            <ac:spMk id="18" creationId="{03D488DC-16D4-4899-A2CC-07C22FB108E7}"/>
          </ac:spMkLst>
        </pc:spChg>
        <pc:spChg chg="add del mod">
          <ac:chgData name="Lendon, Courtney" userId="381f4d92-95e4-4d11-811c-8352bf4f8722" providerId="ADAL" clId="{A970B58A-12B7-4B50-8F78-16DCF52891E2}" dt="2022-01-21T11:22:33.990" v="15718" actId="478"/>
          <ac:spMkLst>
            <pc:docMk/>
            <pc:sldMk cId="1998263680" sldId="290"/>
            <ac:spMk id="20" creationId="{1928D18B-527E-4FF5-968E-E8ECD1CDBB49}"/>
          </ac:spMkLst>
        </pc:spChg>
        <pc:spChg chg="add del mod">
          <ac:chgData name="Lendon, Courtney" userId="381f4d92-95e4-4d11-811c-8352bf4f8722" providerId="ADAL" clId="{A970B58A-12B7-4B50-8F78-16DCF52891E2}" dt="2022-01-21T11:22:33.990" v="15718" actId="478"/>
          <ac:spMkLst>
            <pc:docMk/>
            <pc:sldMk cId="1998263680" sldId="290"/>
            <ac:spMk id="22" creationId="{2F90785A-69C2-4A94-BF16-501002323956}"/>
          </ac:spMkLst>
        </pc:spChg>
        <pc:spChg chg="add mod">
          <ac:chgData name="Lendon, Courtney" userId="381f4d92-95e4-4d11-811c-8352bf4f8722" providerId="ADAL" clId="{A970B58A-12B7-4B50-8F78-16DCF52891E2}" dt="2022-01-21T11:39:32.698" v="16451" actId="403"/>
          <ac:spMkLst>
            <pc:docMk/>
            <pc:sldMk cId="1998263680" sldId="290"/>
            <ac:spMk id="24" creationId="{B4252F38-FBFB-4B10-A7D7-F8ED2F67F25E}"/>
          </ac:spMkLst>
        </pc:spChg>
        <pc:spChg chg="add del mod">
          <ac:chgData name="Lendon, Courtney" userId="381f4d92-95e4-4d11-811c-8352bf4f8722" providerId="ADAL" clId="{A970B58A-12B7-4B50-8F78-16DCF52891E2}" dt="2022-01-21T11:22:36.858" v="15720"/>
          <ac:spMkLst>
            <pc:docMk/>
            <pc:sldMk cId="1998263680" sldId="290"/>
            <ac:spMk id="27" creationId="{BA95BDC4-DE3A-4717-B37E-98CA56C27321}"/>
          </ac:spMkLst>
        </pc:spChg>
        <pc:spChg chg="add del mod">
          <ac:chgData name="Lendon, Courtney" userId="381f4d92-95e4-4d11-811c-8352bf4f8722" providerId="ADAL" clId="{A970B58A-12B7-4B50-8F78-16DCF52891E2}" dt="2022-01-21T11:22:36.858" v="15720"/>
          <ac:spMkLst>
            <pc:docMk/>
            <pc:sldMk cId="1998263680" sldId="290"/>
            <ac:spMk id="29" creationId="{F12D3CA5-2B6B-4CA2-932B-1457949ED220}"/>
          </ac:spMkLst>
        </pc:spChg>
        <pc:spChg chg="add del mod">
          <ac:chgData name="Lendon, Courtney" userId="381f4d92-95e4-4d11-811c-8352bf4f8722" providerId="ADAL" clId="{A970B58A-12B7-4B50-8F78-16DCF52891E2}" dt="2022-01-21T11:22:36.858" v="15720"/>
          <ac:spMkLst>
            <pc:docMk/>
            <pc:sldMk cId="1998263680" sldId="290"/>
            <ac:spMk id="31" creationId="{7BBDF4F6-4EB3-403C-A617-2101C45ACBE7}"/>
          </ac:spMkLst>
        </pc:spChg>
        <pc:spChg chg="add del mod">
          <ac:chgData name="Lendon, Courtney" userId="381f4d92-95e4-4d11-811c-8352bf4f8722" providerId="ADAL" clId="{A970B58A-12B7-4B50-8F78-16DCF52891E2}" dt="2022-01-21T11:22:36.858" v="15720"/>
          <ac:spMkLst>
            <pc:docMk/>
            <pc:sldMk cId="1998263680" sldId="290"/>
            <ac:spMk id="33" creationId="{19D5BE4A-9E85-4AC9-886D-71F30F92265F}"/>
          </ac:spMkLst>
        </pc:spChg>
        <pc:spChg chg="add del mod">
          <ac:chgData name="Lendon, Courtney" userId="381f4d92-95e4-4d11-811c-8352bf4f8722" providerId="ADAL" clId="{A970B58A-12B7-4B50-8F78-16DCF52891E2}" dt="2022-01-21T11:22:36.858" v="15720"/>
          <ac:spMkLst>
            <pc:docMk/>
            <pc:sldMk cId="1998263680" sldId="290"/>
            <ac:spMk id="35" creationId="{8C5316D8-0E42-4E2A-AA17-57C18C1AE1F6}"/>
          </ac:spMkLst>
        </pc:spChg>
        <pc:spChg chg="add del mod">
          <ac:chgData name="Lendon, Courtney" userId="381f4d92-95e4-4d11-811c-8352bf4f8722" providerId="ADAL" clId="{A970B58A-12B7-4B50-8F78-16DCF52891E2}" dt="2022-01-21T11:22:36.858" v="15720"/>
          <ac:spMkLst>
            <pc:docMk/>
            <pc:sldMk cId="1998263680" sldId="290"/>
            <ac:spMk id="37" creationId="{1FFFFE49-81DC-4812-B99E-B832C96D23F7}"/>
          </ac:spMkLst>
        </pc:spChg>
        <pc:spChg chg="add del mod">
          <ac:chgData name="Lendon, Courtney" userId="381f4d92-95e4-4d11-811c-8352bf4f8722" providerId="ADAL" clId="{A970B58A-12B7-4B50-8F78-16DCF52891E2}" dt="2022-01-21T11:22:36.858" v="15720"/>
          <ac:spMkLst>
            <pc:docMk/>
            <pc:sldMk cId="1998263680" sldId="290"/>
            <ac:spMk id="39" creationId="{2A71ACA9-32B0-42A2-9B9B-3E10F6EA8B34}"/>
          </ac:spMkLst>
        </pc:spChg>
        <pc:spChg chg="add del mod">
          <ac:chgData name="Lendon, Courtney" userId="381f4d92-95e4-4d11-811c-8352bf4f8722" providerId="ADAL" clId="{A970B58A-12B7-4B50-8F78-16DCF52891E2}" dt="2022-01-21T11:22:36.858" v="15720"/>
          <ac:spMkLst>
            <pc:docMk/>
            <pc:sldMk cId="1998263680" sldId="290"/>
            <ac:spMk id="41" creationId="{9F410234-B0A4-401D-BEC8-14512BD235E4}"/>
          </ac:spMkLst>
        </pc:spChg>
        <pc:spChg chg="add del mod">
          <ac:chgData name="Lendon, Courtney" userId="381f4d92-95e4-4d11-811c-8352bf4f8722" providerId="ADAL" clId="{A970B58A-12B7-4B50-8F78-16DCF52891E2}" dt="2022-01-21T11:22:36.858" v="15720"/>
          <ac:spMkLst>
            <pc:docMk/>
            <pc:sldMk cId="1998263680" sldId="290"/>
            <ac:spMk id="43" creationId="{4F6098EC-C445-4329-B464-3E3C2BBC64A1}"/>
          </ac:spMkLst>
        </pc:spChg>
        <pc:spChg chg="add del mod">
          <ac:chgData name="Lendon, Courtney" userId="381f4d92-95e4-4d11-811c-8352bf4f8722" providerId="ADAL" clId="{A970B58A-12B7-4B50-8F78-16DCF52891E2}" dt="2022-01-21T11:22:36.858" v="15720"/>
          <ac:spMkLst>
            <pc:docMk/>
            <pc:sldMk cId="1998263680" sldId="290"/>
            <ac:spMk id="45" creationId="{55341FF0-2207-4C09-9F13-BC36D2228891}"/>
          </ac:spMkLst>
        </pc:spChg>
        <pc:spChg chg="add mod">
          <ac:chgData name="Lendon, Courtney" userId="381f4d92-95e4-4d11-811c-8352bf4f8722" providerId="ADAL" clId="{A970B58A-12B7-4B50-8F78-16DCF52891E2}" dt="2022-01-21T11:31:26.564" v="15961" actId="14100"/>
          <ac:spMkLst>
            <pc:docMk/>
            <pc:sldMk cId="1998263680" sldId="290"/>
            <ac:spMk id="53" creationId="{764A1B51-D39D-4544-BEB5-369F4B1F824A}"/>
          </ac:spMkLst>
        </pc:spChg>
        <pc:picChg chg="add del mod">
          <ac:chgData name="Lendon, Courtney" userId="381f4d92-95e4-4d11-811c-8352bf4f8722" providerId="ADAL" clId="{A970B58A-12B7-4B50-8F78-16DCF52891E2}" dt="2022-01-21T11:22:33.990" v="15718" actId="478"/>
          <ac:picMkLst>
            <pc:docMk/>
            <pc:sldMk cId="1998263680" sldId="290"/>
            <ac:picMk id="5" creationId="{160700FA-D444-411E-86BF-B3F65D3274CA}"/>
          </ac:picMkLst>
        </pc:picChg>
        <pc:picChg chg="add del mod">
          <ac:chgData name="Lendon, Courtney" userId="381f4d92-95e4-4d11-811c-8352bf4f8722" providerId="ADAL" clId="{A970B58A-12B7-4B50-8F78-16DCF52891E2}" dt="2022-01-21T11:22:36.858" v="15720"/>
          <ac:picMkLst>
            <pc:docMk/>
            <pc:sldMk cId="1998263680" sldId="290"/>
            <ac:picMk id="26" creationId="{43ADF96D-E5F7-4982-BB09-3B8A3A6FA00D}"/>
          </ac:picMkLst>
        </pc:picChg>
        <pc:picChg chg="add del mod">
          <ac:chgData name="Lendon, Courtney" userId="381f4d92-95e4-4d11-811c-8352bf4f8722" providerId="ADAL" clId="{A970B58A-12B7-4B50-8F78-16DCF52891E2}" dt="2022-01-21T11:30:45.171" v="15947" actId="478"/>
          <ac:picMkLst>
            <pc:docMk/>
            <pc:sldMk cId="1998263680" sldId="290"/>
            <ac:picMk id="46" creationId="{B64E8D81-1307-442E-8426-095B7F8A5B81}"/>
          </ac:picMkLst>
        </pc:picChg>
        <pc:picChg chg="add mod">
          <ac:chgData name="Lendon, Courtney" userId="381f4d92-95e4-4d11-811c-8352bf4f8722" providerId="ADAL" clId="{A970B58A-12B7-4B50-8F78-16DCF52891E2}" dt="2022-01-21T11:30:55.248" v="15952" actId="1037"/>
          <ac:picMkLst>
            <pc:docMk/>
            <pc:sldMk cId="1998263680" sldId="290"/>
            <ac:picMk id="52" creationId="{9B131BB4-936E-4EB2-9A9E-3B12E86FA150}"/>
          </ac:picMkLst>
        </pc:picChg>
        <pc:cxnChg chg="mod">
          <ac:chgData name="Lendon, Courtney" userId="381f4d92-95e4-4d11-811c-8352bf4f8722" providerId="ADAL" clId="{A970B58A-12B7-4B50-8F78-16DCF52891E2}" dt="2022-01-21T11:23:11.972" v="15729" actId="14100"/>
          <ac:cxnSpMkLst>
            <pc:docMk/>
            <pc:sldMk cId="1998263680" sldId="290"/>
            <ac:cxnSpMk id="4" creationId="{E18DA37B-CB34-49DA-94FD-F663BDEC4CC3}"/>
          </ac:cxnSpMkLst>
        </pc:cxnChg>
        <pc:cxnChg chg="add del mod">
          <ac:chgData name="Lendon, Courtney" userId="381f4d92-95e4-4d11-811c-8352bf4f8722" providerId="ADAL" clId="{A970B58A-12B7-4B50-8F78-16DCF52891E2}" dt="2022-01-21T11:22:33.990" v="15718" actId="478"/>
          <ac:cxnSpMkLst>
            <pc:docMk/>
            <pc:sldMk cId="1998263680" sldId="290"/>
            <ac:cxnSpMk id="7" creationId="{4D7242BB-723E-42FD-BBEC-FC1E28301391}"/>
          </ac:cxnSpMkLst>
        </pc:cxnChg>
        <pc:cxnChg chg="add del mod">
          <ac:chgData name="Lendon, Courtney" userId="381f4d92-95e4-4d11-811c-8352bf4f8722" providerId="ADAL" clId="{A970B58A-12B7-4B50-8F78-16DCF52891E2}" dt="2022-01-21T11:22:33.990" v="15718" actId="478"/>
          <ac:cxnSpMkLst>
            <pc:docMk/>
            <pc:sldMk cId="1998263680" sldId="290"/>
            <ac:cxnSpMk id="9" creationId="{1061D00E-6D9A-4B36-94B7-B9708B6CE902}"/>
          </ac:cxnSpMkLst>
        </pc:cxnChg>
        <pc:cxnChg chg="add del mod">
          <ac:chgData name="Lendon, Courtney" userId="381f4d92-95e4-4d11-811c-8352bf4f8722" providerId="ADAL" clId="{A970B58A-12B7-4B50-8F78-16DCF52891E2}" dt="2022-01-21T11:22:33.990" v="15718" actId="478"/>
          <ac:cxnSpMkLst>
            <pc:docMk/>
            <pc:sldMk cId="1998263680" sldId="290"/>
            <ac:cxnSpMk id="11" creationId="{B2F4EAA1-B543-426A-92C6-E568A7E0A500}"/>
          </ac:cxnSpMkLst>
        </pc:cxnChg>
        <pc:cxnChg chg="add del mod">
          <ac:chgData name="Lendon, Courtney" userId="381f4d92-95e4-4d11-811c-8352bf4f8722" providerId="ADAL" clId="{A970B58A-12B7-4B50-8F78-16DCF52891E2}" dt="2022-01-21T11:22:33.990" v="15718" actId="478"/>
          <ac:cxnSpMkLst>
            <pc:docMk/>
            <pc:sldMk cId="1998263680" sldId="290"/>
            <ac:cxnSpMk id="13" creationId="{E8811F20-BD05-4E3B-843D-E63E76834D28}"/>
          </ac:cxnSpMkLst>
        </pc:cxnChg>
        <pc:cxnChg chg="add del mod">
          <ac:chgData name="Lendon, Courtney" userId="381f4d92-95e4-4d11-811c-8352bf4f8722" providerId="ADAL" clId="{A970B58A-12B7-4B50-8F78-16DCF52891E2}" dt="2022-01-21T11:22:33.990" v="15718" actId="478"/>
          <ac:cxnSpMkLst>
            <pc:docMk/>
            <pc:sldMk cId="1998263680" sldId="290"/>
            <ac:cxnSpMk id="15" creationId="{1C5A2BEC-98A1-4949-A6DE-62E2C013682B}"/>
          </ac:cxnSpMkLst>
        </pc:cxnChg>
        <pc:cxnChg chg="add del mod">
          <ac:chgData name="Lendon, Courtney" userId="381f4d92-95e4-4d11-811c-8352bf4f8722" providerId="ADAL" clId="{A970B58A-12B7-4B50-8F78-16DCF52891E2}" dt="2022-01-21T11:22:33.990" v="15718" actId="478"/>
          <ac:cxnSpMkLst>
            <pc:docMk/>
            <pc:sldMk cId="1998263680" sldId="290"/>
            <ac:cxnSpMk id="17" creationId="{32F560E6-36F7-44BD-B3AB-6F8EDC84F2CA}"/>
          </ac:cxnSpMkLst>
        </pc:cxnChg>
        <pc:cxnChg chg="add del mod">
          <ac:chgData name="Lendon, Courtney" userId="381f4d92-95e4-4d11-811c-8352bf4f8722" providerId="ADAL" clId="{A970B58A-12B7-4B50-8F78-16DCF52891E2}" dt="2022-01-21T11:22:33.990" v="15718" actId="478"/>
          <ac:cxnSpMkLst>
            <pc:docMk/>
            <pc:sldMk cId="1998263680" sldId="290"/>
            <ac:cxnSpMk id="19" creationId="{24D6EB94-3017-4B56-A555-6C7D67520090}"/>
          </ac:cxnSpMkLst>
        </pc:cxnChg>
        <pc:cxnChg chg="add del mod">
          <ac:chgData name="Lendon, Courtney" userId="381f4d92-95e4-4d11-811c-8352bf4f8722" providerId="ADAL" clId="{A970B58A-12B7-4B50-8F78-16DCF52891E2}" dt="2022-01-21T11:22:33.990" v="15718" actId="478"/>
          <ac:cxnSpMkLst>
            <pc:docMk/>
            <pc:sldMk cId="1998263680" sldId="290"/>
            <ac:cxnSpMk id="21" creationId="{C97B078D-6714-46E9-8D2B-E75F0C05EB5D}"/>
          </ac:cxnSpMkLst>
        </pc:cxnChg>
        <pc:cxnChg chg="add del mod">
          <ac:chgData name="Lendon, Courtney" userId="381f4d92-95e4-4d11-811c-8352bf4f8722" providerId="ADAL" clId="{A970B58A-12B7-4B50-8F78-16DCF52891E2}" dt="2022-01-21T11:22:33.990" v="15718" actId="478"/>
          <ac:cxnSpMkLst>
            <pc:docMk/>
            <pc:sldMk cId="1998263680" sldId="290"/>
            <ac:cxnSpMk id="23" creationId="{35489A70-43C6-4948-8B64-F959964FB83D}"/>
          </ac:cxnSpMkLst>
        </pc:cxnChg>
        <pc:cxnChg chg="add del mod">
          <ac:chgData name="Lendon, Courtney" userId="381f4d92-95e4-4d11-811c-8352bf4f8722" providerId="ADAL" clId="{A970B58A-12B7-4B50-8F78-16DCF52891E2}" dt="2022-01-21T11:22:36.858" v="15720"/>
          <ac:cxnSpMkLst>
            <pc:docMk/>
            <pc:sldMk cId="1998263680" sldId="290"/>
            <ac:cxnSpMk id="28" creationId="{59BE9400-B047-4B32-B232-7FED246E43C0}"/>
          </ac:cxnSpMkLst>
        </pc:cxnChg>
        <pc:cxnChg chg="add del mod">
          <ac:chgData name="Lendon, Courtney" userId="381f4d92-95e4-4d11-811c-8352bf4f8722" providerId="ADAL" clId="{A970B58A-12B7-4B50-8F78-16DCF52891E2}" dt="2022-01-21T11:22:36.858" v="15720"/>
          <ac:cxnSpMkLst>
            <pc:docMk/>
            <pc:sldMk cId="1998263680" sldId="290"/>
            <ac:cxnSpMk id="30" creationId="{5E6C35FC-F495-47CF-99BE-042F41241681}"/>
          </ac:cxnSpMkLst>
        </pc:cxnChg>
        <pc:cxnChg chg="add del mod">
          <ac:chgData name="Lendon, Courtney" userId="381f4d92-95e4-4d11-811c-8352bf4f8722" providerId="ADAL" clId="{A970B58A-12B7-4B50-8F78-16DCF52891E2}" dt="2022-01-21T11:22:36.858" v="15720"/>
          <ac:cxnSpMkLst>
            <pc:docMk/>
            <pc:sldMk cId="1998263680" sldId="290"/>
            <ac:cxnSpMk id="32" creationId="{4FB94EC9-891D-4342-9E54-75A4231E71CE}"/>
          </ac:cxnSpMkLst>
        </pc:cxnChg>
        <pc:cxnChg chg="add del mod">
          <ac:chgData name="Lendon, Courtney" userId="381f4d92-95e4-4d11-811c-8352bf4f8722" providerId="ADAL" clId="{A970B58A-12B7-4B50-8F78-16DCF52891E2}" dt="2022-01-21T11:22:36.858" v="15720"/>
          <ac:cxnSpMkLst>
            <pc:docMk/>
            <pc:sldMk cId="1998263680" sldId="290"/>
            <ac:cxnSpMk id="34" creationId="{82E8651E-BE57-433B-AFE1-3198BA710667}"/>
          </ac:cxnSpMkLst>
        </pc:cxnChg>
        <pc:cxnChg chg="add del mod">
          <ac:chgData name="Lendon, Courtney" userId="381f4d92-95e4-4d11-811c-8352bf4f8722" providerId="ADAL" clId="{A970B58A-12B7-4B50-8F78-16DCF52891E2}" dt="2022-01-21T11:22:36.858" v="15720"/>
          <ac:cxnSpMkLst>
            <pc:docMk/>
            <pc:sldMk cId="1998263680" sldId="290"/>
            <ac:cxnSpMk id="36" creationId="{4BC4D194-CEFC-4105-935B-CEA85F2644CA}"/>
          </ac:cxnSpMkLst>
        </pc:cxnChg>
        <pc:cxnChg chg="add del mod">
          <ac:chgData name="Lendon, Courtney" userId="381f4d92-95e4-4d11-811c-8352bf4f8722" providerId="ADAL" clId="{A970B58A-12B7-4B50-8F78-16DCF52891E2}" dt="2022-01-21T11:22:36.858" v="15720"/>
          <ac:cxnSpMkLst>
            <pc:docMk/>
            <pc:sldMk cId="1998263680" sldId="290"/>
            <ac:cxnSpMk id="38" creationId="{F0592640-9736-4184-B650-E4294A2FE3DF}"/>
          </ac:cxnSpMkLst>
        </pc:cxnChg>
        <pc:cxnChg chg="add del mod">
          <ac:chgData name="Lendon, Courtney" userId="381f4d92-95e4-4d11-811c-8352bf4f8722" providerId="ADAL" clId="{A970B58A-12B7-4B50-8F78-16DCF52891E2}" dt="2022-01-21T11:22:36.858" v="15720"/>
          <ac:cxnSpMkLst>
            <pc:docMk/>
            <pc:sldMk cId="1998263680" sldId="290"/>
            <ac:cxnSpMk id="40" creationId="{FAE81124-7E7F-4FEE-AEB9-6899BE37375D}"/>
          </ac:cxnSpMkLst>
        </pc:cxnChg>
        <pc:cxnChg chg="add del mod">
          <ac:chgData name="Lendon, Courtney" userId="381f4d92-95e4-4d11-811c-8352bf4f8722" providerId="ADAL" clId="{A970B58A-12B7-4B50-8F78-16DCF52891E2}" dt="2022-01-21T11:22:36.858" v="15720"/>
          <ac:cxnSpMkLst>
            <pc:docMk/>
            <pc:sldMk cId="1998263680" sldId="290"/>
            <ac:cxnSpMk id="42" creationId="{A0FC6AE4-9B43-46CC-853F-9C1AFBFF3AE0}"/>
          </ac:cxnSpMkLst>
        </pc:cxnChg>
        <pc:cxnChg chg="add del mod">
          <ac:chgData name="Lendon, Courtney" userId="381f4d92-95e4-4d11-811c-8352bf4f8722" providerId="ADAL" clId="{A970B58A-12B7-4B50-8F78-16DCF52891E2}" dt="2022-01-21T11:22:36.858" v="15720"/>
          <ac:cxnSpMkLst>
            <pc:docMk/>
            <pc:sldMk cId="1998263680" sldId="290"/>
            <ac:cxnSpMk id="44" creationId="{A1F20203-256E-462A-ABA8-F3D5528AD490}"/>
          </ac:cxnSpMkLst>
        </pc:cxnChg>
      </pc:sldChg>
      <pc:sldChg chg="addSp delSp modSp add mod ord modNotesTx">
        <pc:chgData name="Lendon, Courtney" userId="381f4d92-95e4-4d11-811c-8352bf4f8722" providerId="ADAL" clId="{A970B58A-12B7-4B50-8F78-16DCF52891E2}" dt="2022-01-24T10:29:21.265" v="19147" actId="20577"/>
        <pc:sldMkLst>
          <pc:docMk/>
          <pc:sldMk cId="1278344558" sldId="291"/>
        </pc:sldMkLst>
        <pc:spChg chg="mod">
          <ac:chgData name="Lendon, Courtney" userId="381f4d92-95e4-4d11-811c-8352bf4f8722" providerId="ADAL" clId="{A970B58A-12B7-4B50-8F78-16DCF52891E2}" dt="2022-01-20T16:31:56.406" v="12810" actId="20577"/>
          <ac:spMkLst>
            <pc:docMk/>
            <pc:sldMk cId="1278344558" sldId="291"/>
            <ac:spMk id="2" creationId="{11A5A62E-2574-4963-A4AF-22EE61696E2C}"/>
          </ac:spMkLst>
        </pc:spChg>
        <pc:spChg chg="add mod">
          <ac:chgData name="Lendon, Courtney" userId="381f4d92-95e4-4d11-811c-8352bf4f8722" providerId="ADAL" clId="{A970B58A-12B7-4B50-8F78-16DCF52891E2}" dt="2022-01-21T10:52:05.410" v="15284" actId="20577"/>
          <ac:spMkLst>
            <pc:docMk/>
            <pc:sldMk cId="1278344558" sldId="291"/>
            <ac:spMk id="11" creationId="{7246DD41-C014-4064-8FAA-056E648AA3E8}"/>
          </ac:spMkLst>
        </pc:spChg>
        <pc:spChg chg="add mod">
          <ac:chgData name="Lendon, Courtney" userId="381f4d92-95e4-4d11-811c-8352bf4f8722" providerId="ADAL" clId="{A970B58A-12B7-4B50-8F78-16DCF52891E2}" dt="2022-01-21T10:51:48.219" v="15277" actId="1076"/>
          <ac:spMkLst>
            <pc:docMk/>
            <pc:sldMk cId="1278344558" sldId="291"/>
            <ac:spMk id="13" creationId="{93D25A2E-161E-4382-A206-2F13EB2E29AF}"/>
          </ac:spMkLst>
        </pc:spChg>
        <pc:spChg chg="add mod">
          <ac:chgData name="Lendon, Courtney" userId="381f4d92-95e4-4d11-811c-8352bf4f8722" providerId="ADAL" clId="{A970B58A-12B7-4B50-8F78-16DCF52891E2}" dt="2022-01-21T13:43:54.540" v="17381" actId="1076"/>
          <ac:spMkLst>
            <pc:docMk/>
            <pc:sldMk cId="1278344558" sldId="291"/>
            <ac:spMk id="14" creationId="{48018C28-EC5B-4D85-A048-9094425AC7A7}"/>
          </ac:spMkLst>
        </pc:spChg>
        <pc:spChg chg="add mod">
          <ac:chgData name="Lendon, Courtney" userId="381f4d92-95e4-4d11-811c-8352bf4f8722" providerId="ADAL" clId="{A970B58A-12B7-4B50-8F78-16DCF52891E2}" dt="2022-01-21T13:43:54.540" v="17381" actId="1076"/>
          <ac:spMkLst>
            <pc:docMk/>
            <pc:sldMk cId="1278344558" sldId="291"/>
            <ac:spMk id="15" creationId="{77D72444-2F7F-40B3-AF01-E4A790476299}"/>
          </ac:spMkLst>
        </pc:spChg>
        <pc:spChg chg="add mod">
          <ac:chgData name="Lendon, Courtney" userId="381f4d92-95e4-4d11-811c-8352bf4f8722" providerId="ADAL" clId="{A970B58A-12B7-4B50-8F78-16DCF52891E2}" dt="2022-01-21T13:43:54.540" v="17381" actId="1076"/>
          <ac:spMkLst>
            <pc:docMk/>
            <pc:sldMk cId="1278344558" sldId="291"/>
            <ac:spMk id="16" creationId="{0BC90B96-2E9E-4AE2-B32E-4A66381ECD23}"/>
          </ac:spMkLst>
        </pc:spChg>
        <pc:spChg chg="add mod">
          <ac:chgData name="Lendon, Courtney" userId="381f4d92-95e4-4d11-811c-8352bf4f8722" providerId="ADAL" clId="{A970B58A-12B7-4B50-8F78-16DCF52891E2}" dt="2022-01-21T13:43:54.540" v="17381" actId="1076"/>
          <ac:spMkLst>
            <pc:docMk/>
            <pc:sldMk cId="1278344558" sldId="291"/>
            <ac:spMk id="17" creationId="{762248CF-D7F7-4247-A027-C63447AD123C}"/>
          </ac:spMkLst>
        </pc:spChg>
        <pc:picChg chg="add del mod">
          <ac:chgData name="Lendon, Courtney" userId="381f4d92-95e4-4d11-811c-8352bf4f8722" providerId="ADAL" clId="{A970B58A-12B7-4B50-8F78-16DCF52891E2}" dt="2022-01-21T10:52:13.732" v="15285" actId="478"/>
          <ac:picMkLst>
            <pc:docMk/>
            <pc:sldMk cId="1278344558" sldId="291"/>
            <ac:picMk id="3" creationId="{D782066F-116E-4D52-BEF4-DBB61AE5486B}"/>
          </ac:picMkLst>
        </pc:picChg>
        <pc:picChg chg="add mod modCrop">
          <ac:chgData name="Lendon, Courtney" userId="381f4d92-95e4-4d11-811c-8352bf4f8722" providerId="ADAL" clId="{A970B58A-12B7-4B50-8F78-16DCF52891E2}" dt="2022-01-21T10:50:11.507" v="15243" actId="1076"/>
          <ac:picMkLst>
            <pc:docMk/>
            <pc:sldMk cId="1278344558" sldId="291"/>
            <ac:picMk id="6" creationId="{BD144737-D01D-4E21-A97A-36C637BE003A}"/>
          </ac:picMkLst>
        </pc:picChg>
        <pc:picChg chg="add mod modCrop">
          <ac:chgData name="Lendon, Courtney" userId="381f4d92-95e4-4d11-811c-8352bf4f8722" providerId="ADAL" clId="{A970B58A-12B7-4B50-8F78-16DCF52891E2}" dt="2022-01-21T10:50:15.356" v="15244" actId="1076"/>
          <ac:picMkLst>
            <pc:docMk/>
            <pc:sldMk cId="1278344558" sldId="291"/>
            <ac:picMk id="8" creationId="{BE87CB87-C6F1-4189-9109-7C0E163E4AD0}"/>
          </ac:picMkLst>
        </pc:picChg>
        <pc:cxnChg chg="add mod">
          <ac:chgData name="Lendon, Courtney" userId="381f4d92-95e4-4d11-811c-8352bf4f8722" providerId="ADAL" clId="{A970B58A-12B7-4B50-8F78-16DCF52891E2}" dt="2022-01-21T10:50:15.356" v="15244" actId="1076"/>
          <ac:cxnSpMkLst>
            <pc:docMk/>
            <pc:sldMk cId="1278344558" sldId="291"/>
            <ac:cxnSpMk id="10" creationId="{221ED821-F4CE-4195-B112-11B36D3A7744}"/>
          </ac:cxnSpMkLst>
        </pc:cxnChg>
        <pc:cxnChg chg="add mod">
          <ac:chgData name="Lendon, Courtney" userId="381f4d92-95e4-4d11-811c-8352bf4f8722" providerId="ADAL" clId="{A970B58A-12B7-4B50-8F78-16DCF52891E2}" dt="2022-01-21T10:51:53.156" v="15278" actId="1076"/>
          <ac:cxnSpMkLst>
            <pc:docMk/>
            <pc:sldMk cId="1278344558" sldId="291"/>
            <ac:cxnSpMk id="12" creationId="{66427398-20A6-44B7-885B-83D14C254648}"/>
          </ac:cxnSpMkLst>
        </pc:cxnChg>
      </pc:sldChg>
      <pc:sldChg chg="addSp delSp modSp new mod ord modNotesTx">
        <pc:chgData name="Lendon, Courtney" userId="381f4d92-95e4-4d11-811c-8352bf4f8722" providerId="ADAL" clId="{A970B58A-12B7-4B50-8F78-16DCF52891E2}" dt="2022-01-21T11:35:51.759" v="16214"/>
        <pc:sldMkLst>
          <pc:docMk/>
          <pc:sldMk cId="2503796747" sldId="292"/>
        </pc:sldMkLst>
        <pc:graphicFrameChg chg="add del mod">
          <ac:chgData name="Lendon, Courtney" userId="381f4d92-95e4-4d11-811c-8352bf4f8722" providerId="ADAL" clId="{A970B58A-12B7-4B50-8F78-16DCF52891E2}" dt="2022-01-21T10:53:47.925" v="15286" actId="478"/>
          <ac:graphicFrameMkLst>
            <pc:docMk/>
            <pc:sldMk cId="2503796747" sldId="292"/>
            <ac:graphicFrameMk id="2" creationId="{F8360F1B-2F1D-4437-A501-3736CB1C996D}"/>
          </ac:graphicFrameMkLst>
        </pc:graphicFrameChg>
        <pc:picChg chg="add mod">
          <ac:chgData name="Lendon, Courtney" userId="381f4d92-95e4-4d11-811c-8352bf4f8722" providerId="ADAL" clId="{A970B58A-12B7-4B50-8F78-16DCF52891E2}" dt="2022-01-21T10:53:52.797" v="15289" actId="14100"/>
          <ac:picMkLst>
            <pc:docMk/>
            <pc:sldMk cId="2503796747" sldId="292"/>
            <ac:picMk id="3" creationId="{252E397B-B842-48E7-A040-8280DB64B797}"/>
          </ac:picMkLst>
        </pc:picChg>
      </pc:sldChg>
      <pc:sldChg chg="modSp add del mod">
        <pc:chgData name="Lendon, Courtney" userId="381f4d92-95e4-4d11-811c-8352bf4f8722" providerId="ADAL" clId="{A970B58A-12B7-4B50-8F78-16DCF52891E2}" dt="2022-01-20T15:46:50.078" v="11014" actId="47"/>
        <pc:sldMkLst>
          <pc:docMk/>
          <pc:sldMk cId="3155860827" sldId="292"/>
        </pc:sldMkLst>
        <pc:spChg chg="mod">
          <ac:chgData name="Lendon, Courtney" userId="381f4d92-95e4-4d11-811c-8352bf4f8722" providerId="ADAL" clId="{A970B58A-12B7-4B50-8F78-16DCF52891E2}" dt="2022-01-20T15:46:48.422" v="11013" actId="6549"/>
          <ac:spMkLst>
            <pc:docMk/>
            <pc:sldMk cId="3155860827" sldId="292"/>
            <ac:spMk id="2" creationId="{11A5A62E-2574-4963-A4AF-22EE61696E2C}"/>
          </ac:spMkLst>
        </pc:spChg>
      </pc:sldChg>
      <pc:sldChg chg="addSp delSp modSp add mod ord modAnim modNotesTx">
        <pc:chgData name="Lendon, Courtney" userId="381f4d92-95e4-4d11-811c-8352bf4f8722" providerId="ADAL" clId="{A970B58A-12B7-4B50-8F78-16DCF52891E2}" dt="2022-01-24T10:26:59.421" v="19011" actId="20577"/>
        <pc:sldMkLst>
          <pc:docMk/>
          <pc:sldMk cId="1730635569" sldId="293"/>
        </pc:sldMkLst>
        <pc:spChg chg="del">
          <ac:chgData name="Lendon, Courtney" userId="381f4d92-95e4-4d11-811c-8352bf4f8722" providerId="ADAL" clId="{A970B58A-12B7-4B50-8F78-16DCF52891E2}" dt="2022-01-21T11:49:58.958" v="16599" actId="478"/>
          <ac:spMkLst>
            <pc:docMk/>
            <pc:sldMk cId="1730635569" sldId="293"/>
            <ac:spMk id="11" creationId="{7246DD41-C014-4064-8FAA-056E648AA3E8}"/>
          </ac:spMkLst>
        </pc:spChg>
        <pc:spChg chg="del mod">
          <ac:chgData name="Lendon, Courtney" userId="381f4d92-95e4-4d11-811c-8352bf4f8722" providerId="ADAL" clId="{A970B58A-12B7-4B50-8F78-16DCF52891E2}" dt="2022-01-21T11:50:03.230" v="16605" actId="478"/>
          <ac:spMkLst>
            <pc:docMk/>
            <pc:sldMk cId="1730635569" sldId="293"/>
            <ac:spMk id="13" creationId="{93D25A2E-161E-4382-A206-2F13EB2E29AF}"/>
          </ac:spMkLst>
        </pc:spChg>
        <pc:spChg chg="del">
          <ac:chgData name="Lendon, Courtney" userId="381f4d92-95e4-4d11-811c-8352bf4f8722" providerId="ADAL" clId="{A970B58A-12B7-4B50-8F78-16DCF52891E2}" dt="2022-01-21T11:50:04.285" v="16606" actId="478"/>
          <ac:spMkLst>
            <pc:docMk/>
            <pc:sldMk cId="1730635569" sldId="293"/>
            <ac:spMk id="14" creationId="{48018C28-EC5B-4D85-A048-9094425AC7A7}"/>
          </ac:spMkLst>
        </pc:spChg>
        <pc:spChg chg="add del mod">
          <ac:chgData name="Lendon, Courtney" userId="381f4d92-95e4-4d11-811c-8352bf4f8722" providerId="ADAL" clId="{A970B58A-12B7-4B50-8F78-16DCF52891E2}" dt="2022-01-21T12:51:25.680" v="17354"/>
          <ac:spMkLst>
            <pc:docMk/>
            <pc:sldMk cId="1730635569" sldId="293"/>
            <ac:spMk id="17" creationId="{DDDC22E5-5499-4D28-ACB5-F6F489DAEE9E}"/>
          </ac:spMkLst>
        </pc:spChg>
        <pc:picChg chg="add del mod modCrop">
          <ac:chgData name="Lendon, Courtney" userId="381f4d92-95e4-4d11-811c-8352bf4f8722" providerId="ADAL" clId="{A970B58A-12B7-4B50-8F78-16DCF52891E2}" dt="2022-01-21T12:48:27.720" v="17300" actId="478"/>
          <ac:picMkLst>
            <pc:docMk/>
            <pc:sldMk cId="1730635569" sldId="293"/>
            <ac:picMk id="3" creationId="{CD074190-DD0C-434E-8525-2D19A3EC4660}"/>
          </ac:picMkLst>
        </pc:picChg>
        <pc:picChg chg="del">
          <ac:chgData name="Lendon, Courtney" userId="381f4d92-95e4-4d11-811c-8352bf4f8722" providerId="ADAL" clId="{A970B58A-12B7-4B50-8F78-16DCF52891E2}" dt="2022-01-21T11:49:57.510" v="16598" actId="478"/>
          <ac:picMkLst>
            <pc:docMk/>
            <pc:sldMk cId="1730635569" sldId="293"/>
            <ac:picMk id="6" creationId="{BD144737-D01D-4E21-A97A-36C637BE003A}"/>
          </ac:picMkLst>
        </pc:picChg>
        <pc:picChg chg="add mod modCrop">
          <ac:chgData name="Lendon, Courtney" userId="381f4d92-95e4-4d11-811c-8352bf4f8722" providerId="ADAL" clId="{A970B58A-12B7-4B50-8F78-16DCF52891E2}" dt="2022-01-21T12:52:15.443" v="17360" actId="14100"/>
          <ac:picMkLst>
            <pc:docMk/>
            <pc:sldMk cId="1730635569" sldId="293"/>
            <ac:picMk id="7" creationId="{4E1816F5-3153-4A49-B989-E10A6212DE59}"/>
          </ac:picMkLst>
        </pc:picChg>
        <pc:picChg chg="del">
          <ac:chgData name="Lendon, Courtney" userId="381f4d92-95e4-4d11-811c-8352bf4f8722" providerId="ADAL" clId="{A970B58A-12B7-4B50-8F78-16DCF52891E2}" dt="2022-01-21T11:50:00.423" v="16601" actId="478"/>
          <ac:picMkLst>
            <pc:docMk/>
            <pc:sldMk cId="1730635569" sldId="293"/>
            <ac:picMk id="8" creationId="{BE87CB87-C6F1-4189-9109-7C0E163E4AD0}"/>
          </ac:picMkLst>
        </pc:picChg>
        <pc:picChg chg="add del mod modCrop">
          <ac:chgData name="Lendon, Courtney" userId="381f4d92-95e4-4d11-811c-8352bf4f8722" providerId="ADAL" clId="{A970B58A-12B7-4B50-8F78-16DCF52891E2}" dt="2022-01-21T12:48:25.635" v="17299" actId="478"/>
          <ac:picMkLst>
            <pc:docMk/>
            <pc:sldMk cId="1730635569" sldId="293"/>
            <ac:picMk id="15" creationId="{AC429C22-55ED-46BF-BE42-F81B86E0C20B}"/>
          </ac:picMkLst>
        </pc:picChg>
        <pc:picChg chg="add mod modCrop">
          <ac:chgData name="Lendon, Courtney" userId="381f4d92-95e4-4d11-811c-8352bf4f8722" providerId="ADAL" clId="{A970B58A-12B7-4B50-8F78-16DCF52891E2}" dt="2022-01-21T12:51:14.323" v="17337" actId="1076"/>
          <ac:picMkLst>
            <pc:docMk/>
            <pc:sldMk cId="1730635569" sldId="293"/>
            <ac:picMk id="16" creationId="{0FA05071-C733-400D-B96D-F578792FEBD3}"/>
          </ac:picMkLst>
        </pc:picChg>
        <pc:cxnChg chg="del">
          <ac:chgData name="Lendon, Courtney" userId="381f4d92-95e4-4d11-811c-8352bf4f8722" providerId="ADAL" clId="{A970B58A-12B7-4B50-8F78-16DCF52891E2}" dt="2022-01-21T11:49:59.904" v="16600" actId="478"/>
          <ac:cxnSpMkLst>
            <pc:docMk/>
            <pc:sldMk cId="1730635569" sldId="293"/>
            <ac:cxnSpMk id="10" creationId="{221ED821-F4CE-4195-B112-11B36D3A7744}"/>
          </ac:cxnSpMkLst>
        </pc:cxnChg>
        <pc:cxnChg chg="del">
          <ac:chgData name="Lendon, Courtney" userId="381f4d92-95e4-4d11-811c-8352bf4f8722" providerId="ADAL" clId="{A970B58A-12B7-4B50-8F78-16DCF52891E2}" dt="2022-01-21T11:50:01.978" v="16603" actId="478"/>
          <ac:cxnSpMkLst>
            <pc:docMk/>
            <pc:sldMk cId="1730635569" sldId="293"/>
            <ac:cxnSpMk id="12" creationId="{66427398-20A6-44B7-885B-83D14C254648}"/>
          </ac:cxnSpMkLst>
        </pc:cxnChg>
      </pc:sldChg>
    </pc:docChg>
  </pc:docChgLst>
  <pc:docChgLst>
    <pc:chgData name="Lendon, Courtney" userId="381f4d92-95e4-4d11-811c-8352bf4f8722" providerId="ADAL" clId="{FA9A2E20-772A-454C-B664-7ABC67A303E3}"/>
    <pc:docChg chg="undo custSel addSld delSld modSld sldOrd">
      <pc:chgData name="Lendon, Courtney" userId="381f4d92-95e4-4d11-811c-8352bf4f8722" providerId="ADAL" clId="{FA9A2E20-772A-454C-B664-7ABC67A303E3}" dt="2022-05-19T08:24:36.696" v="2262" actId="478"/>
      <pc:docMkLst>
        <pc:docMk/>
      </pc:docMkLst>
      <pc:sldChg chg="modSp mod">
        <pc:chgData name="Lendon, Courtney" userId="381f4d92-95e4-4d11-811c-8352bf4f8722" providerId="ADAL" clId="{FA9A2E20-772A-454C-B664-7ABC67A303E3}" dt="2022-04-25T10:45:00.914" v="22" actId="20577"/>
        <pc:sldMkLst>
          <pc:docMk/>
          <pc:sldMk cId="1812788367" sldId="256"/>
        </pc:sldMkLst>
        <pc:spChg chg="mod">
          <ac:chgData name="Lendon, Courtney" userId="381f4d92-95e4-4d11-811c-8352bf4f8722" providerId="ADAL" clId="{FA9A2E20-772A-454C-B664-7ABC67A303E3}" dt="2022-04-25T10:45:00.914" v="22" actId="20577"/>
          <ac:spMkLst>
            <pc:docMk/>
            <pc:sldMk cId="1812788367" sldId="256"/>
            <ac:spMk id="2" creationId="{7E527650-5926-4B4A-8556-63D35EE038F3}"/>
          </ac:spMkLst>
        </pc:spChg>
      </pc:sldChg>
      <pc:sldChg chg="addSp modSp add del mod ord modAnim">
        <pc:chgData name="Lendon, Courtney" userId="381f4d92-95e4-4d11-811c-8352bf4f8722" providerId="ADAL" clId="{FA9A2E20-772A-454C-B664-7ABC67A303E3}" dt="2022-05-05T17:13:48.562" v="419"/>
        <pc:sldMkLst>
          <pc:docMk/>
          <pc:sldMk cId="2837156857" sldId="260"/>
        </pc:sldMkLst>
        <pc:spChg chg="add mod">
          <ac:chgData name="Lendon, Courtney" userId="381f4d92-95e4-4d11-811c-8352bf4f8722" providerId="ADAL" clId="{FA9A2E20-772A-454C-B664-7ABC67A303E3}" dt="2022-05-05T17:13:31.867" v="418" actId="208"/>
          <ac:spMkLst>
            <pc:docMk/>
            <pc:sldMk cId="2837156857" sldId="260"/>
            <ac:spMk id="3" creationId="{5E0BB6C0-813E-422E-8CB3-1B2C8A5B59D5}"/>
          </ac:spMkLst>
        </pc:spChg>
        <pc:picChg chg="add mod">
          <ac:chgData name="Lendon, Courtney" userId="381f4d92-95e4-4d11-811c-8352bf4f8722" providerId="ADAL" clId="{FA9A2E20-772A-454C-B664-7ABC67A303E3}" dt="2022-04-25T10:53:07.077" v="45" actId="1076"/>
          <ac:picMkLst>
            <pc:docMk/>
            <pc:sldMk cId="2837156857" sldId="260"/>
            <ac:picMk id="5" creationId="{6B9630F0-075C-4785-8E76-39FECF0EA216}"/>
          </ac:picMkLst>
        </pc:picChg>
        <pc:picChg chg="add mod">
          <ac:chgData name="Lendon, Courtney" userId="381f4d92-95e4-4d11-811c-8352bf4f8722" providerId="ADAL" clId="{FA9A2E20-772A-454C-B664-7ABC67A303E3}" dt="2022-04-25T10:53:36.046" v="52" actId="1076"/>
          <ac:picMkLst>
            <pc:docMk/>
            <pc:sldMk cId="2837156857" sldId="260"/>
            <ac:picMk id="7" creationId="{4767456A-0C96-420A-979B-3CC3966B9114}"/>
          </ac:picMkLst>
        </pc:picChg>
        <pc:picChg chg="add mod">
          <ac:chgData name="Lendon, Courtney" userId="381f4d92-95e4-4d11-811c-8352bf4f8722" providerId="ADAL" clId="{FA9A2E20-772A-454C-B664-7ABC67A303E3}" dt="2022-04-25T10:53:33.645" v="51" actId="1076"/>
          <ac:picMkLst>
            <pc:docMk/>
            <pc:sldMk cId="2837156857" sldId="260"/>
            <ac:picMk id="8" creationId="{4CC65831-1705-49B7-8400-4FF25F202095}"/>
          </ac:picMkLst>
        </pc:picChg>
        <pc:picChg chg="add mod">
          <ac:chgData name="Lendon, Courtney" userId="381f4d92-95e4-4d11-811c-8352bf4f8722" providerId="ADAL" clId="{FA9A2E20-772A-454C-B664-7ABC67A303E3}" dt="2022-04-25T10:53:56.469" v="56" actId="1076"/>
          <ac:picMkLst>
            <pc:docMk/>
            <pc:sldMk cId="2837156857" sldId="260"/>
            <ac:picMk id="10" creationId="{AC5549F1-E8DB-4FBB-9305-0180C7D98E10}"/>
          </ac:picMkLst>
        </pc:picChg>
        <pc:picChg chg="add mod">
          <ac:chgData name="Lendon, Courtney" userId="381f4d92-95e4-4d11-811c-8352bf4f8722" providerId="ADAL" clId="{FA9A2E20-772A-454C-B664-7ABC67A303E3}" dt="2022-04-25T10:54:01.045" v="58" actId="1076"/>
          <ac:picMkLst>
            <pc:docMk/>
            <pc:sldMk cId="2837156857" sldId="260"/>
            <ac:picMk id="11" creationId="{22E1E621-BDB7-486A-B862-78E3CEE93045}"/>
          </ac:picMkLst>
        </pc:picChg>
        <pc:picChg chg="add mod">
          <ac:chgData name="Lendon, Courtney" userId="381f4d92-95e4-4d11-811c-8352bf4f8722" providerId="ADAL" clId="{FA9A2E20-772A-454C-B664-7ABC67A303E3}" dt="2022-04-25T10:54:09.541" v="61" actId="1076"/>
          <ac:picMkLst>
            <pc:docMk/>
            <pc:sldMk cId="2837156857" sldId="260"/>
            <ac:picMk id="12" creationId="{E2AB0295-608A-4952-855F-6989E8DF2C1C}"/>
          </ac:picMkLst>
        </pc:picChg>
        <pc:picChg chg="add mod">
          <ac:chgData name="Lendon, Courtney" userId="381f4d92-95e4-4d11-811c-8352bf4f8722" providerId="ADAL" clId="{FA9A2E20-772A-454C-B664-7ABC67A303E3}" dt="2022-04-25T10:55:05.766" v="69" actId="1076"/>
          <ac:picMkLst>
            <pc:docMk/>
            <pc:sldMk cId="2837156857" sldId="260"/>
            <ac:picMk id="13" creationId="{D1DA2D7E-3463-4D60-BD8E-FD43CBF2377B}"/>
          </ac:picMkLst>
        </pc:picChg>
        <pc:picChg chg="add mod">
          <ac:chgData name="Lendon, Courtney" userId="381f4d92-95e4-4d11-811c-8352bf4f8722" providerId="ADAL" clId="{FA9A2E20-772A-454C-B664-7ABC67A303E3}" dt="2022-04-25T10:55:10.798" v="71" actId="1076"/>
          <ac:picMkLst>
            <pc:docMk/>
            <pc:sldMk cId="2837156857" sldId="260"/>
            <ac:picMk id="14" creationId="{29404B8F-6F6C-44E4-BD80-2C859A1A7CBF}"/>
          </ac:picMkLst>
        </pc:picChg>
      </pc:sldChg>
      <pc:sldChg chg="delSp mod">
        <pc:chgData name="Lendon, Courtney" userId="381f4d92-95e4-4d11-811c-8352bf4f8722" providerId="ADAL" clId="{FA9A2E20-772A-454C-B664-7ABC67A303E3}" dt="2022-05-19T08:24:29.030" v="2261" actId="478"/>
        <pc:sldMkLst>
          <pc:docMk/>
          <pc:sldMk cId="2989380848" sldId="261"/>
        </pc:sldMkLst>
        <pc:picChg chg="del">
          <ac:chgData name="Lendon, Courtney" userId="381f4d92-95e4-4d11-811c-8352bf4f8722" providerId="ADAL" clId="{FA9A2E20-772A-454C-B664-7ABC67A303E3}" dt="2022-05-19T08:24:29.030" v="2261" actId="478"/>
          <ac:picMkLst>
            <pc:docMk/>
            <pc:sldMk cId="2989380848" sldId="261"/>
            <ac:picMk id="11" creationId="{67D46EC2-F66F-4A3A-9469-D659A378FB62}"/>
          </ac:picMkLst>
        </pc:picChg>
      </pc:sldChg>
      <pc:sldChg chg="delSp mod">
        <pc:chgData name="Lendon, Courtney" userId="381f4d92-95e4-4d11-811c-8352bf4f8722" providerId="ADAL" clId="{FA9A2E20-772A-454C-B664-7ABC67A303E3}" dt="2022-05-19T08:24:25.648" v="2260" actId="478"/>
        <pc:sldMkLst>
          <pc:docMk/>
          <pc:sldMk cId="242080515" sldId="273"/>
        </pc:sldMkLst>
        <pc:picChg chg="del">
          <ac:chgData name="Lendon, Courtney" userId="381f4d92-95e4-4d11-811c-8352bf4f8722" providerId="ADAL" clId="{FA9A2E20-772A-454C-B664-7ABC67A303E3}" dt="2022-05-19T08:24:25.648" v="2260" actId="478"/>
          <ac:picMkLst>
            <pc:docMk/>
            <pc:sldMk cId="242080515" sldId="273"/>
            <ac:picMk id="5" creationId="{F280F294-2D10-4DE1-9079-D0F4FC82DF93}"/>
          </ac:picMkLst>
        </pc:picChg>
      </pc:sldChg>
      <pc:sldChg chg="add mod modShow">
        <pc:chgData name="Lendon, Courtney" userId="381f4d92-95e4-4d11-811c-8352bf4f8722" providerId="ADAL" clId="{FA9A2E20-772A-454C-B664-7ABC67A303E3}" dt="2022-04-25T10:52:11.869" v="35" actId="729"/>
        <pc:sldMkLst>
          <pc:docMk/>
          <pc:sldMk cId="3142011082" sldId="275"/>
        </pc:sldMkLst>
      </pc:sldChg>
      <pc:sldChg chg="modSp mod">
        <pc:chgData name="Lendon, Courtney" userId="381f4d92-95e4-4d11-811c-8352bf4f8722" providerId="ADAL" clId="{FA9A2E20-772A-454C-B664-7ABC67A303E3}" dt="2022-05-19T08:07:04.314" v="2045" actId="20577"/>
        <pc:sldMkLst>
          <pc:docMk/>
          <pc:sldMk cId="1976120922" sldId="277"/>
        </pc:sldMkLst>
        <pc:spChg chg="mod">
          <ac:chgData name="Lendon, Courtney" userId="381f4d92-95e4-4d11-811c-8352bf4f8722" providerId="ADAL" clId="{FA9A2E20-772A-454C-B664-7ABC67A303E3}" dt="2022-05-19T08:07:04.314" v="2045" actId="20577"/>
          <ac:spMkLst>
            <pc:docMk/>
            <pc:sldMk cId="1976120922" sldId="277"/>
            <ac:spMk id="5" creationId="{139AECD3-40B7-4994-8817-1D45CE2675A5}"/>
          </ac:spMkLst>
        </pc:spChg>
      </pc:sldChg>
      <pc:sldChg chg="add mod modShow">
        <pc:chgData name="Lendon, Courtney" userId="381f4d92-95e4-4d11-811c-8352bf4f8722" providerId="ADAL" clId="{FA9A2E20-772A-454C-B664-7ABC67A303E3}" dt="2022-04-25T10:52:35.988" v="41" actId="729"/>
        <pc:sldMkLst>
          <pc:docMk/>
          <pc:sldMk cId="3052632873" sldId="279"/>
        </pc:sldMkLst>
      </pc:sldChg>
      <pc:sldChg chg="delSp mod">
        <pc:chgData name="Lendon, Courtney" userId="381f4d92-95e4-4d11-811c-8352bf4f8722" providerId="ADAL" clId="{FA9A2E20-772A-454C-B664-7ABC67A303E3}" dt="2022-05-19T08:24:08.962" v="2254" actId="478"/>
        <pc:sldMkLst>
          <pc:docMk/>
          <pc:sldMk cId="833196988" sldId="281"/>
        </pc:sldMkLst>
        <pc:picChg chg="del">
          <ac:chgData name="Lendon, Courtney" userId="381f4d92-95e4-4d11-811c-8352bf4f8722" providerId="ADAL" clId="{FA9A2E20-772A-454C-B664-7ABC67A303E3}" dt="2022-05-19T08:24:08.962" v="2254" actId="478"/>
          <ac:picMkLst>
            <pc:docMk/>
            <pc:sldMk cId="833196988" sldId="281"/>
            <ac:picMk id="7" creationId="{0B6F8319-D946-485C-AA01-97571EBD2D0D}"/>
          </ac:picMkLst>
        </pc:picChg>
      </pc:sldChg>
      <pc:sldChg chg="delSp mod ord">
        <pc:chgData name="Lendon, Courtney" userId="381f4d92-95e4-4d11-811c-8352bf4f8722" providerId="ADAL" clId="{FA9A2E20-772A-454C-B664-7ABC67A303E3}" dt="2022-05-19T08:24:36.696" v="2262" actId="478"/>
        <pc:sldMkLst>
          <pc:docMk/>
          <pc:sldMk cId="1602119651" sldId="284"/>
        </pc:sldMkLst>
        <pc:picChg chg="del">
          <ac:chgData name="Lendon, Courtney" userId="381f4d92-95e4-4d11-811c-8352bf4f8722" providerId="ADAL" clId="{FA9A2E20-772A-454C-B664-7ABC67A303E3}" dt="2022-05-19T08:24:36.696" v="2262" actId="478"/>
          <ac:picMkLst>
            <pc:docMk/>
            <pc:sldMk cId="1602119651" sldId="284"/>
            <ac:picMk id="5" creationId="{968CF7A9-5901-4DBF-B9E6-55D06502C9C1}"/>
          </ac:picMkLst>
        </pc:picChg>
      </pc:sldChg>
      <pc:sldChg chg="delSp mod">
        <pc:chgData name="Lendon, Courtney" userId="381f4d92-95e4-4d11-811c-8352bf4f8722" providerId="ADAL" clId="{FA9A2E20-772A-454C-B664-7ABC67A303E3}" dt="2022-05-19T08:24:22.646" v="2259" actId="478"/>
        <pc:sldMkLst>
          <pc:docMk/>
          <pc:sldMk cId="2293711315" sldId="285"/>
        </pc:sldMkLst>
        <pc:picChg chg="del">
          <ac:chgData name="Lendon, Courtney" userId="381f4d92-95e4-4d11-811c-8352bf4f8722" providerId="ADAL" clId="{FA9A2E20-772A-454C-B664-7ABC67A303E3}" dt="2022-05-19T08:24:22.646" v="2259" actId="478"/>
          <ac:picMkLst>
            <pc:docMk/>
            <pc:sldMk cId="2293711315" sldId="285"/>
            <ac:picMk id="6" creationId="{DE33B5C2-1F56-42D6-A4F0-6A697D2F34FE}"/>
          </ac:picMkLst>
        </pc:picChg>
      </pc:sldChg>
      <pc:sldChg chg="modSp add mod ord modShow">
        <pc:chgData name="Lendon, Courtney" userId="381f4d92-95e4-4d11-811c-8352bf4f8722" providerId="ADAL" clId="{FA9A2E20-772A-454C-B664-7ABC67A303E3}" dt="2022-05-05T17:17:11.368" v="425"/>
        <pc:sldMkLst>
          <pc:docMk/>
          <pc:sldMk cId="3551292327" sldId="288"/>
        </pc:sldMkLst>
        <pc:spChg chg="mod">
          <ac:chgData name="Lendon, Courtney" userId="381f4d92-95e4-4d11-811c-8352bf4f8722" providerId="ADAL" clId="{FA9A2E20-772A-454C-B664-7ABC67A303E3}" dt="2022-05-05T17:15:10.963" v="421" actId="20577"/>
          <ac:spMkLst>
            <pc:docMk/>
            <pc:sldMk cId="3551292327" sldId="288"/>
            <ac:spMk id="3" creationId="{06727452-7161-43AB-9A53-DFE7E66CB0A3}"/>
          </ac:spMkLst>
        </pc:spChg>
      </pc:sldChg>
      <pc:sldChg chg="add mod modShow">
        <pc:chgData name="Lendon, Courtney" userId="381f4d92-95e4-4d11-811c-8352bf4f8722" providerId="ADAL" clId="{FA9A2E20-772A-454C-B664-7ABC67A303E3}" dt="2022-04-25T10:52:18.239" v="37" actId="729"/>
        <pc:sldMkLst>
          <pc:docMk/>
          <pc:sldMk cId="3174158939" sldId="289"/>
        </pc:sldMkLst>
      </pc:sldChg>
      <pc:sldChg chg="add mod modShow">
        <pc:chgData name="Lendon, Courtney" userId="381f4d92-95e4-4d11-811c-8352bf4f8722" providerId="ADAL" clId="{FA9A2E20-772A-454C-B664-7ABC67A303E3}" dt="2022-04-25T10:52:33.310" v="40" actId="729"/>
        <pc:sldMkLst>
          <pc:docMk/>
          <pc:sldMk cId="1998263680" sldId="290"/>
        </pc:sldMkLst>
      </pc:sldChg>
      <pc:sldChg chg="add mod modShow">
        <pc:chgData name="Lendon, Courtney" userId="381f4d92-95e4-4d11-811c-8352bf4f8722" providerId="ADAL" clId="{FA9A2E20-772A-454C-B664-7ABC67A303E3}" dt="2022-04-25T10:52:29.606" v="39" actId="729"/>
        <pc:sldMkLst>
          <pc:docMk/>
          <pc:sldMk cId="1278344558" sldId="291"/>
        </pc:sldMkLst>
      </pc:sldChg>
      <pc:sldChg chg="ord">
        <pc:chgData name="Lendon, Courtney" userId="381f4d92-95e4-4d11-811c-8352bf4f8722" providerId="ADAL" clId="{FA9A2E20-772A-454C-B664-7ABC67A303E3}" dt="2022-05-05T17:17:11.368" v="425"/>
        <pc:sldMkLst>
          <pc:docMk/>
          <pc:sldMk cId="2503796747" sldId="292"/>
        </pc:sldMkLst>
      </pc:sldChg>
      <pc:sldChg chg="delSp mod">
        <pc:chgData name="Lendon, Courtney" userId="381f4d92-95e4-4d11-811c-8352bf4f8722" providerId="ADAL" clId="{FA9A2E20-772A-454C-B664-7ABC67A303E3}" dt="2022-05-19T08:24:19.585" v="2258" actId="478"/>
        <pc:sldMkLst>
          <pc:docMk/>
          <pc:sldMk cId="2437138422" sldId="295"/>
        </pc:sldMkLst>
        <pc:picChg chg="del">
          <ac:chgData name="Lendon, Courtney" userId="381f4d92-95e4-4d11-811c-8352bf4f8722" providerId="ADAL" clId="{FA9A2E20-772A-454C-B664-7ABC67A303E3}" dt="2022-05-19T08:24:19.585" v="2258" actId="478"/>
          <ac:picMkLst>
            <pc:docMk/>
            <pc:sldMk cId="2437138422" sldId="295"/>
            <ac:picMk id="6" creationId="{DE33B5C2-1F56-42D6-A4F0-6A697D2F34FE}"/>
          </ac:picMkLst>
        </pc:picChg>
      </pc:sldChg>
      <pc:sldChg chg="delSp mod">
        <pc:chgData name="Lendon, Courtney" userId="381f4d92-95e4-4d11-811c-8352bf4f8722" providerId="ADAL" clId="{FA9A2E20-772A-454C-B664-7ABC67A303E3}" dt="2022-05-19T08:24:16.759" v="2257" actId="478"/>
        <pc:sldMkLst>
          <pc:docMk/>
          <pc:sldMk cId="2307371282" sldId="297"/>
        </pc:sldMkLst>
        <pc:picChg chg="del">
          <ac:chgData name="Lendon, Courtney" userId="381f4d92-95e4-4d11-811c-8352bf4f8722" providerId="ADAL" clId="{FA9A2E20-772A-454C-B664-7ABC67A303E3}" dt="2022-05-19T08:24:16.759" v="2257" actId="478"/>
          <ac:picMkLst>
            <pc:docMk/>
            <pc:sldMk cId="2307371282" sldId="297"/>
            <ac:picMk id="6" creationId="{DE33B5C2-1F56-42D6-A4F0-6A697D2F34FE}"/>
          </ac:picMkLst>
        </pc:picChg>
      </pc:sldChg>
      <pc:sldChg chg="delSp mod">
        <pc:chgData name="Lendon, Courtney" userId="381f4d92-95e4-4d11-811c-8352bf4f8722" providerId="ADAL" clId="{FA9A2E20-772A-454C-B664-7ABC67A303E3}" dt="2022-05-19T08:24:14.033" v="2256" actId="478"/>
        <pc:sldMkLst>
          <pc:docMk/>
          <pc:sldMk cId="967374714" sldId="298"/>
        </pc:sldMkLst>
        <pc:picChg chg="del">
          <ac:chgData name="Lendon, Courtney" userId="381f4d92-95e4-4d11-811c-8352bf4f8722" providerId="ADAL" clId="{FA9A2E20-772A-454C-B664-7ABC67A303E3}" dt="2022-05-19T08:24:14.033" v="2256" actId="478"/>
          <ac:picMkLst>
            <pc:docMk/>
            <pc:sldMk cId="967374714" sldId="298"/>
            <ac:picMk id="6" creationId="{DE33B5C2-1F56-42D6-A4F0-6A697D2F34FE}"/>
          </ac:picMkLst>
        </pc:picChg>
      </pc:sldChg>
      <pc:sldChg chg="delSp mod">
        <pc:chgData name="Lendon, Courtney" userId="381f4d92-95e4-4d11-811c-8352bf4f8722" providerId="ADAL" clId="{FA9A2E20-772A-454C-B664-7ABC67A303E3}" dt="2022-05-19T08:24:11.740" v="2255" actId="478"/>
        <pc:sldMkLst>
          <pc:docMk/>
          <pc:sldMk cId="2145171619" sldId="299"/>
        </pc:sldMkLst>
        <pc:picChg chg="del">
          <ac:chgData name="Lendon, Courtney" userId="381f4d92-95e4-4d11-811c-8352bf4f8722" providerId="ADAL" clId="{FA9A2E20-772A-454C-B664-7ABC67A303E3}" dt="2022-05-19T08:24:11.740" v="2255" actId="478"/>
          <ac:picMkLst>
            <pc:docMk/>
            <pc:sldMk cId="2145171619" sldId="299"/>
            <ac:picMk id="6" creationId="{DE33B5C2-1F56-42D6-A4F0-6A697D2F34FE}"/>
          </ac:picMkLst>
        </pc:picChg>
      </pc:sldChg>
      <pc:sldChg chg="delSp modSp mod">
        <pc:chgData name="Lendon, Courtney" userId="381f4d92-95e4-4d11-811c-8352bf4f8722" providerId="ADAL" clId="{FA9A2E20-772A-454C-B664-7ABC67A303E3}" dt="2022-05-19T08:24:06.205" v="2253" actId="478"/>
        <pc:sldMkLst>
          <pc:docMk/>
          <pc:sldMk cId="2284577948" sldId="300"/>
        </pc:sldMkLst>
        <pc:spChg chg="mod">
          <ac:chgData name="Lendon, Courtney" userId="381f4d92-95e4-4d11-811c-8352bf4f8722" providerId="ADAL" clId="{FA9A2E20-772A-454C-B664-7ABC67A303E3}" dt="2022-05-19T08:24:02.954" v="2252" actId="1035"/>
          <ac:spMkLst>
            <pc:docMk/>
            <pc:sldMk cId="2284577948" sldId="300"/>
            <ac:spMk id="10" creationId="{25B66B60-87D4-4FF0-B74C-466A881D3226}"/>
          </ac:spMkLst>
        </pc:spChg>
        <pc:spChg chg="mod">
          <ac:chgData name="Lendon, Courtney" userId="381f4d92-95e4-4d11-811c-8352bf4f8722" providerId="ADAL" clId="{FA9A2E20-772A-454C-B664-7ABC67A303E3}" dt="2022-05-19T08:24:02.954" v="2252" actId="1035"/>
          <ac:spMkLst>
            <pc:docMk/>
            <pc:sldMk cId="2284577948" sldId="300"/>
            <ac:spMk id="11" creationId="{1BC6303F-DD5B-4322-B036-3D97D128FC92}"/>
          </ac:spMkLst>
        </pc:spChg>
        <pc:picChg chg="mod">
          <ac:chgData name="Lendon, Courtney" userId="381f4d92-95e4-4d11-811c-8352bf4f8722" providerId="ADAL" clId="{FA9A2E20-772A-454C-B664-7ABC67A303E3}" dt="2022-05-19T08:24:02.954" v="2252" actId="1035"/>
          <ac:picMkLst>
            <pc:docMk/>
            <pc:sldMk cId="2284577948" sldId="300"/>
            <ac:picMk id="5" creationId="{E32810CD-E219-40B6-9C07-8B73EB72F950}"/>
          </ac:picMkLst>
        </pc:picChg>
        <pc:picChg chg="del">
          <ac:chgData name="Lendon, Courtney" userId="381f4d92-95e4-4d11-811c-8352bf4f8722" providerId="ADAL" clId="{FA9A2E20-772A-454C-B664-7ABC67A303E3}" dt="2022-05-19T08:24:06.205" v="2253" actId="478"/>
          <ac:picMkLst>
            <pc:docMk/>
            <pc:sldMk cId="2284577948" sldId="300"/>
            <ac:picMk id="7" creationId="{0B6F8319-D946-485C-AA01-97571EBD2D0D}"/>
          </ac:picMkLst>
        </pc:picChg>
        <pc:picChg chg="mod">
          <ac:chgData name="Lendon, Courtney" userId="381f4d92-95e4-4d11-811c-8352bf4f8722" providerId="ADAL" clId="{FA9A2E20-772A-454C-B664-7ABC67A303E3}" dt="2022-05-19T08:24:02.954" v="2252" actId="1035"/>
          <ac:picMkLst>
            <pc:docMk/>
            <pc:sldMk cId="2284577948" sldId="300"/>
            <ac:picMk id="9" creationId="{DB436E8E-7D18-4B85-BC85-406184A56A32}"/>
          </ac:picMkLst>
        </pc:picChg>
      </pc:sldChg>
      <pc:sldChg chg="add mod modShow">
        <pc:chgData name="Lendon, Courtney" userId="381f4d92-95e4-4d11-811c-8352bf4f8722" providerId="ADAL" clId="{FA9A2E20-772A-454C-B664-7ABC67A303E3}" dt="2022-04-25T10:52:14.054" v="36" actId="729"/>
        <pc:sldMkLst>
          <pc:docMk/>
          <pc:sldMk cId="1581157703" sldId="306"/>
        </pc:sldMkLst>
      </pc:sldChg>
      <pc:sldChg chg="new del">
        <pc:chgData name="Lendon, Courtney" userId="381f4d92-95e4-4d11-811c-8352bf4f8722" providerId="ADAL" clId="{FA9A2E20-772A-454C-B664-7ABC67A303E3}" dt="2022-04-25T10:47:57.869" v="27" actId="47"/>
        <pc:sldMkLst>
          <pc:docMk/>
          <pc:sldMk cId="2292970261" sldId="306"/>
        </pc:sldMkLst>
      </pc:sldChg>
      <pc:sldChg chg="add mod modShow">
        <pc:chgData name="Lendon, Courtney" userId="381f4d92-95e4-4d11-811c-8352bf4f8722" providerId="ADAL" clId="{FA9A2E20-772A-454C-B664-7ABC67A303E3}" dt="2022-04-25T10:52:22.597" v="38" actId="729"/>
        <pc:sldMkLst>
          <pc:docMk/>
          <pc:sldMk cId="1730635569" sldId="307"/>
        </pc:sldMkLst>
      </pc:sldChg>
      <pc:sldChg chg="addSp delSp modSp new mod">
        <pc:chgData name="Lendon, Courtney" userId="381f4d92-95e4-4d11-811c-8352bf4f8722" providerId="ADAL" clId="{FA9A2E20-772A-454C-B664-7ABC67A303E3}" dt="2022-05-05T17:01:59.464" v="114" actId="478"/>
        <pc:sldMkLst>
          <pc:docMk/>
          <pc:sldMk cId="735188804" sldId="308"/>
        </pc:sldMkLst>
        <pc:spChg chg="add mod">
          <ac:chgData name="Lendon, Courtney" userId="381f4d92-95e4-4d11-811c-8352bf4f8722" providerId="ADAL" clId="{FA9A2E20-772A-454C-B664-7ABC67A303E3}" dt="2022-05-05T17:00:39.506" v="104" actId="20577"/>
          <ac:spMkLst>
            <pc:docMk/>
            <pc:sldMk cId="735188804" sldId="308"/>
            <ac:spMk id="2" creationId="{D1F2C2CA-D993-4A51-9EAA-B8B1B3438C5B}"/>
          </ac:spMkLst>
        </pc:spChg>
        <pc:spChg chg="add del mod">
          <ac:chgData name="Lendon, Courtney" userId="381f4d92-95e4-4d11-811c-8352bf4f8722" providerId="ADAL" clId="{FA9A2E20-772A-454C-B664-7ABC67A303E3}" dt="2022-05-05T17:01:50.793" v="111"/>
          <ac:spMkLst>
            <pc:docMk/>
            <pc:sldMk cId="735188804" sldId="308"/>
            <ac:spMk id="3" creationId="{181CB845-8C41-4035-9467-02BBC83256C4}"/>
          </ac:spMkLst>
        </pc:spChg>
        <pc:spChg chg="add del mod">
          <ac:chgData name="Lendon, Courtney" userId="381f4d92-95e4-4d11-811c-8352bf4f8722" providerId="ADAL" clId="{FA9A2E20-772A-454C-B664-7ABC67A303E3}" dt="2022-05-05T17:01:59.464" v="114" actId="478"/>
          <ac:spMkLst>
            <pc:docMk/>
            <pc:sldMk cId="735188804" sldId="308"/>
            <ac:spMk id="4" creationId="{A16D87C3-57C1-4C32-87CF-FCB06F9AB203}"/>
          </ac:spMkLst>
        </pc:spChg>
      </pc:sldChg>
      <pc:sldChg chg="delSp modSp add mod">
        <pc:chgData name="Lendon, Courtney" userId="381f4d92-95e4-4d11-811c-8352bf4f8722" providerId="ADAL" clId="{FA9A2E20-772A-454C-B664-7ABC67A303E3}" dt="2022-05-05T17:02:12.607" v="116" actId="1076"/>
        <pc:sldMkLst>
          <pc:docMk/>
          <pc:sldMk cId="131312965" sldId="309"/>
        </pc:sldMkLst>
        <pc:spChg chg="mod">
          <ac:chgData name="Lendon, Courtney" userId="381f4d92-95e4-4d11-811c-8352bf4f8722" providerId="ADAL" clId="{FA9A2E20-772A-454C-B664-7ABC67A303E3}" dt="2022-05-05T17:02:12.607" v="116" actId="1076"/>
          <ac:spMkLst>
            <pc:docMk/>
            <pc:sldMk cId="131312965" sldId="309"/>
            <ac:spMk id="2" creationId="{D1F2C2CA-D993-4A51-9EAA-B8B1B3438C5B}"/>
          </ac:spMkLst>
        </pc:spChg>
        <pc:spChg chg="del">
          <ac:chgData name="Lendon, Courtney" userId="381f4d92-95e4-4d11-811c-8352bf4f8722" providerId="ADAL" clId="{FA9A2E20-772A-454C-B664-7ABC67A303E3}" dt="2022-05-05T17:01:55.202" v="113" actId="478"/>
          <ac:spMkLst>
            <pc:docMk/>
            <pc:sldMk cId="131312965" sldId="309"/>
            <ac:spMk id="4" creationId="{A16D87C3-57C1-4C32-87CF-FCB06F9AB203}"/>
          </ac:spMkLst>
        </pc:spChg>
      </pc:sldChg>
      <pc:sldChg chg="modSp add mod">
        <pc:chgData name="Lendon, Courtney" userId="381f4d92-95e4-4d11-811c-8352bf4f8722" providerId="ADAL" clId="{FA9A2E20-772A-454C-B664-7ABC67A303E3}" dt="2022-05-05T17:03:21.860" v="147" actId="20577"/>
        <pc:sldMkLst>
          <pc:docMk/>
          <pc:sldMk cId="1125491307" sldId="310"/>
        </pc:sldMkLst>
        <pc:spChg chg="mod">
          <ac:chgData name="Lendon, Courtney" userId="381f4d92-95e4-4d11-811c-8352bf4f8722" providerId="ADAL" clId="{FA9A2E20-772A-454C-B664-7ABC67A303E3}" dt="2022-05-05T17:03:21.860" v="147" actId="20577"/>
          <ac:spMkLst>
            <pc:docMk/>
            <pc:sldMk cId="1125491307" sldId="310"/>
            <ac:spMk id="2" creationId="{D1F2C2CA-D993-4A51-9EAA-B8B1B3438C5B}"/>
          </ac:spMkLst>
        </pc:spChg>
      </pc:sldChg>
      <pc:sldChg chg="add mod ord modShow">
        <pc:chgData name="Lendon, Courtney" userId="381f4d92-95e4-4d11-811c-8352bf4f8722" providerId="ADAL" clId="{FA9A2E20-772A-454C-B664-7ABC67A303E3}" dt="2022-05-05T17:17:11.368" v="425"/>
        <pc:sldMkLst>
          <pc:docMk/>
          <pc:sldMk cId="2421844009" sldId="311"/>
        </pc:sldMkLst>
      </pc:sldChg>
      <pc:sldChg chg="new del">
        <pc:chgData name="Lendon, Courtney" userId="381f4d92-95e4-4d11-811c-8352bf4f8722" providerId="ADAL" clId="{FA9A2E20-772A-454C-B664-7ABC67A303E3}" dt="2022-05-05T17:04:44.699" v="150" actId="47"/>
        <pc:sldMkLst>
          <pc:docMk/>
          <pc:sldMk cId="1508866127" sldId="312"/>
        </pc:sldMkLst>
      </pc:sldChg>
      <pc:sldChg chg="addSp delSp modSp add mod ord modNotesTx">
        <pc:chgData name="Lendon, Courtney" userId="381f4d92-95e4-4d11-811c-8352bf4f8722" providerId="ADAL" clId="{FA9A2E20-772A-454C-B664-7ABC67A303E3}" dt="2022-05-19T08:02:34.135" v="2035" actId="20577"/>
        <pc:sldMkLst>
          <pc:docMk/>
          <pc:sldMk cId="4115798426" sldId="312"/>
        </pc:sldMkLst>
        <pc:spChg chg="mod">
          <ac:chgData name="Lendon, Courtney" userId="381f4d92-95e4-4d11-811c-8352bf4f8722" providerId="ADAL" clId="{FA9A2E20-772A-454C-B664-7ABC67A303E3}" dt="2022-05-05T17:10:15.302" v="270" actId="5793"/>
          <ac:spMkLst>
            <pc:docMk/>
            <pc:sldMk cId="4115798426" sldId="312"/>
            <ac:spMk id="2" creationId="{11A5A62E-2574-4963-A4AF-22EE61696E2C}"/>
          </ac:spMkLst>
        </pc:spChg>
        <pc:spChg chg="del">
          <ac:chgData name="Lendon, Courtney" userId="381f4d92-95e4-4d11-811c-8352bf4f8722" providerId="ADAL" clId="{FA9A2E20-772A-454C-B664-7ABC67A303E3}" dt="2022-05-05T17:05:03.675" v="162" actId="478"/>
          <ac:spMkLst>
            <pc:docMk/>
            <pc:sldMk cId="4115798426" sldId="312"/>
            <ac:spMk id="5" creationId="{5150A006-D797-420D-A789-EDF38A36C34B}"/>
          </ac:spMkLst>
        </pc:spChg>
        <pc:spChg chg="add mod">
          <ac:chgData name="Lendon, Courtney" userId="381f4d92-95e4-4d11-811c-8352bf4f8722" providerId="ADAL" clId="{FA9A2E20-772A-454C-B664-7ABC67A303E3}" dt="2022-05-05T17:11:15.578" v="343" actId="20577"/>
          <ac:spMkLst>
            <pc:docMk/>
            <pc:sldMk cId="4115798426" sldId="312"/>
            <ac:spMk id="7" creationId="{A8B81590-271E-4480-A4A0-533E6AC79BF6}"/>
          </ac:spMkLst>
        </pc:spChg>
        <pc:spChg chg="add mod">
          <ac:chgData name="Lendon, Courtney" userId="381f4d92-95e4-4d11-811c-8352bf4f8722" providerId="ADAL" clId="{FA9A2E20-772A-454C-B664-7ABC67A303E3}" dt="2022-05-05T17:11:30.747" v="355" actId="113"/>
          <ac:spMkLst>
            <pc:docMk/>
            <pc:sldMk cId="4115798426" sldId="312"/>
            <ac:spMk id="10" creationId="{34BF1119-E994-4744-B3D7-0D928C9A224D}"/>
          </ac:spMkLst>
        </pc:spChg>
        <pc:spChg chg="add mod">
          <ac:chgData name="Lendon, Courtney" userId="381f4d92-95e4-4d11-811c-8352bf4f8722" providerId="ADAL" clId="{FA9A2E20-772A-454C-B664-7ABC67A303E3}" dt="2022-05-05T17:11:33.453" v="356" actId="113"/>
          <ac:spMkLst>
            <pc:docMk/>
            <pc:sldMk cId="4115798426" sldId="312"/>
            <ac:spMk id="12" creationId="{CC1CA4BA-0A30-4257-89F5-B8A7BC095167}"/>
          </ac:spMkLst>
        </pc:spChg>
        <pc:graphicFrameChg chg="add del modGraphic">
          <ac:chgData name="Lendon, Courtney" userId="381f4d92-95e4-4d11-811c-8352bf4f8722" providerId="ADAL" clId="{FA9A2E20-772A-454C-B664-7ABC67A303E3}" dt="2022-05-05T17:05:36.926" v="164" actId="478"/>
          <ac:graphicFrameMkLst>
            <pc:docMk/>
            <pc:sldMk cId="4115798426" sldId="312"/>
            <ac:graphicFrameMk id="6" creationId="{907DD5BA-B744-4C78-9D23-A75E2034B6AD}"/>
          </ac:graphicFrameMkLst>
        </pc:graphicFrameChg>
        <pc:picChg chg="del">
          <ac:chgData name="Lendon, Courtney" userId="381f4d92-95e4-4d11-811c-8352bf4f8722" providerId="ADAL" clId="{FA9A2E20-772A-454C-B664-7ABC67A303E3}" dt="2022-05-05T17:05:01.353" v="161" actId="478"/>
          <ac:picMkLst>
            <pc:docMk/>
            <pc:sldMk cId="4115798426" sldId="312"/>
            <ac:picMk id="3" creationId="{AD8F653A-C84F-4BE7-A86B-0683EB9EF29C}"/>
          </ac:picMkLst>
        </pc:picChg>
        <pc:picChg chg="add mod">
          <ac:chgData name="Lendon, Courtney" userId="381f4d92-95e4-4d11-811c-8352bf4f8722" providerId="ADAL" clId="{FA9A2E20-772A-454C-B664-7ABC67A303E3}" dt="2022-05-05T17:06:20.720" v="169" actId="1076"/>
          <ac:picMkLst>
            <pc:docMk/>
            <pc:sldMk cId="4115798426" sldId="312"/>
            <ac:picMk id="1026" creationId="{DB6E155C-1CEA-4251-9352-2FD738F68B97}"/>
          </ac:picMkLst>
        </pc:picChg>
        <pc:picChg chg="add mod">
          <ac:chgData name="Lendon, Courtney" userId="381f4d92-95e4-4d11-811c-8352bf4f8722" providerId="ADAL" clId="{FA9A2E20-772A-454C-B664-7ABC67A303E3}" dt="2022-05-05T17:07:34.053" v="200" actId="14100"/>
          <ac:picMkLst>
            <pc:docMk/>
            <pc:sldMk cId="4115798426" sldId="312"/>
            <ac:picMk id="1028" creationId="{2ADF1846-BBF2-4423-A179-0190AEA6105C}"/>
          </ac:picMkLst>
        </pc:picChg>
        <pc:picChg chg="add mod">
          <ac:chgData name="Lendon, Courtney" userId="381f4d92-95e4-4d11-811c-8352bf4f8722" providerId="ADAL" clId="{FA9A2E20-772A-454C-B664-7ABC67A303E3}" dt="2022-05-05T17:09:43.730" v="232" actId="14100"/>
          <ac:picMkLst>
            <pc:docMk/>
            <pc:sldMk cId="4115798426" sldId="312"/>
            <ac:picMk id="1030" creationId="{40E472FD-CD7F-4C15-A4C3-5008BC4166B6}"/>
          </ac:picMkLst>
        </pc:picChg>
      </pc:sldChg>
      <pc:sldChg chg="addSp delSp modSp add mod">
        <pc:chgData name="Lendon, Courtney" userId="381f4d92-95e4-4d11-811c-8352bf4f8722" providerId="ADAL" clId="{FA9A2E20-772A-454C-B664-7ABC67A303E3}" dt="2022-05-19T08:23:33.687" v="2182" actId="1076"/>
        <pc:sldMkLst>
          <pc:docMk/>
          <pc:sldMk cId="3888364016" sldId="313"/>
        </pc:sldMkLst>
        <pc:spChg chg="mod">
          <ac:chgData name="Lendon, Courtney" userId="381f4d92-95e4-4d11-811c-8352bf4f8722" providerId="ADAL" clId="{FA9A2E20-772A-454C-B664-7ABC67A303E3}" dt="2022-05-19T08:21:03.009" v="2069" actId="20577"/>
          <ac:spMkLst>
            <pc:docMk/>
            <pc:sldMk cId="3888364016" sldId="313"/>
            <ac:spMk id="2" creationId="{11A5A62E-2574-4963-A4AF-22EE61696E2C}"/>
          </ac:spMkLst>
        </pc:spChg>
        <pc:spChg chg="add mod">
          <ac:chgData name="Lendon, Courtney" userId="381f4d92-95e4-4d11-811c-8352bf4f8722" providerId="ADAL" clId="{FA9A2E20-772A-454C-B664-7ABC67A303E3}" dt="2022-05-19T08:23:33.687" v="2182" actId="1076"/>
          <ac:spMkLst>
            <pc:docMk/>
            <pc:sldMk cId="3888364016" sldId="313"/>
            <ac:spMk id="10" creationId="{B0D7FE08-283F-418A-8FF0-69B57FE4F639}"/>
          </ac:spMkLst>
        </pc:spChg>
        <pc:picChg chg="add mod modCrop">
          <ac:chgData name="Lendon, Courtney" userId="381f4d92-95e4-4d11-811c-8352bf4f8722" providerId="ADAL" clId="{FA9A2E20-772A-454C-B664-7ABC67A303E3}" dt="2022-05-19T08:23:11.629" v="2122" actId="1038"/>
          <ac:picMkLst>
            <pc:docMk/>
            <pc:sldMk cId="3888364016" sldId="313"/>
            <ac:picMk id="5" creationId="{F1FC6294-2B7E-4323-93F0-A6784872D59D}"/>
          </ac:picMkLst>
        </pc:picChg>
        <pc:picChg chg="del">
          <ac:chgData name="Lendon, Courtney" userId="381f4d92-95e4-4d11-811c-8352bf4f8722" providerId="ADAL" clId="{FA9A2E20-772A-454C-B664-7ABC67A303E3}" dt="2022-05-19T08:20:55.459" v="2048" actId="478"/>
          <ac:picMkLst>
            <pc:docMk/>
            <pc:sldMk cId="3888364016" sldId="313"/>
            <ac:picMk id="7" creationId="{0B6F8319-D946-485C-AA01-97571EBD2D0D}"/>
          </ac:picMkLst>
        </pc:picChg>
        <pc:picChg chg="del">
          <ac:chgData name="Lendon, Courtney" userId="381f4d92-95e4-4d11-811c-8352bf4f8722" providerId="ADAL" clId="{FA9A2E20-772A-454C-B664-7ABC67A303E3}" dt="2022-05-19T08:20:52.525" v="2047" actId="478"/>
          <ac:picMkLst>
            <pc:docMk/>
            <pc:sldMk cId="3888364016" sldId="313"/>
            <ac:picMk id="8" creationId="{30D3D0DE-8439-4E03-BC22-C445154FC13E}"/>
          </ac:picMkLst>
        </pc:picChg>
        <pc:picChg chg="add mod modCrop">
          <ac:chgData name="Lendon, Courtney" userId="381f4d92-95e4-4d11-811c-8352bf4f8722" providerId="ADAL" clId="{FA9A2E20-772A-454C-B664-7ABC67A303E3}" dt="2022-05-19T08:23:11.629" v="2122" actId="1038"/>
          <ac:picMkLst>
            <pc:docMk/>
            <pc:sldMk cId="3888364016" sldId="313"/>
            <ac:picMk id="9" creationId="{2FE2393F-F5D5-4D07-B25F-44CF8B1CD032}"/>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8AEC360-BB5C-4209-900F-8535823A4E05}" type="datetimeFigureOut">
              <a:rPr lang="en-GB" smtClean="0"/>
              <a:t>27/03/2023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0057CEC-4CCA-4463-A0DE-390FE9607F5D}" type="slidenum">
              <a:rPr lang="en-GB" smtClean="0"/>
              <a:t>‹#›</a:t>
            </a:fld>
            <a:endParaRPr lang="en-GB"/>
          </a:p>
        </p:txBody>
      </p:sp>
    </p:spTree>
    <p:extLst>
      <p:ext uri="{BB962C8B-B14F-4D97-AF65-F5344CB8AC3E}">
        <p14:creationId xmlns:p14="http://schemas.microsoft.com/office/powerpoint/2010/main" val="32623199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We will have a brief look at object detection using a deep learning model. We will be using a sample dataset to create an object detection model.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a:p>
          <a:p>
            <a:endParaRPr lang="en-IN" dirty="0"/>
          </a:p>
        </p:txBody>
      </p:sp>
      <p:sp>
        <p:nvSpPr>
          <p:cNvPr id="4" name="Slide Number Placeholder 3"/>
          <p:cNvSpPr>
            <a:spLocks noGrp="1"/>
          </p:cNvSpPr>
          <p:nvPr>
            <p:ph type="sldNum" sz="quarter" idx="5"/>
          </p:nvPr>
        </p:nvSpPr>
        <p:spPr/>
        <p:txBody>
          <a:bodyPr/>
          <a:lstStyle/>
          <a:p>
            <a:fld id="{80057CEC-4CCA-4463-A0DE-390FE9607F5D}" type="slidenum">
              <a:rPr lang="en-GB" smtClean="0"/>
              <a:t>1</a:t>
            </a:fld>
            <a:endParaRPr lang="en-GB"/>
          </a:p>
        </p:txBody>
      </p:sp>
    </p:spTree>
    <p:extLst>
      <p:ext uri="{BB962C8B-B14F-4D97-AF65-F5344CB8AC3E}">
        <p14:creationId xmlns:p14="http://schemas.microsoft.com/office/powerpoint/2010/main" val="38725737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0057CEC-4CCA-4463-A0DE-390FE9607F5D}" type="slidenum">
              <a:rPr lang="en-GB" smtClean="0"/>
              <a:t>2</a:t>
            </a:fld>
            <a:endParaRPr lang="en-GB"/>
          </a:p>
        </p:txBody>
      </p:sp>
    </p:spTree>
    <p:extLst>
      <p:ext uri="{BB962C8B-B14F-4D97-AF65-F5344CB8AC3E}">
        <p14:creationId xmlns:p14="http://schemas.microsoft.com/office/powerpoint/2010/main" val="22355915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5634226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8A3E9A-57F4-F3C9-87B7-FDF915900284}"/>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8983AB54-CC66-A0E1-D957-7A2D79ACC55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CD0DD49-B5F9-C5B1-26F7-5793443D3688}"/>
              </a:ext>
            </a:extLst>
          </p:cNvPr>
          <p:cNvSpPr>
            <a:spLocks noGrp="1"/>
          </p:cNvSpPr>
          <p:nvPr>
            <p:ph type="dt" sz="half" idx="10"/>
          </p:nvPr>
        </p:nvSpPr>
        <p:spPr/>
        <p:txBody>
          <a:bodyPr/>
          <a:lstStyle/>
          <a:p>
            <a:fld id="{19D8E8CD-A58B-43AE-A2AA-851007DC8A37}" type="datetimeFigureOut">
              <a:rPr lang="en-IN" smtClean="0"/>
              <a:t>27-03-2023</a:t>
            </a:fld>
            <a:endParaRPr lang="en-IN"/>
          </a:p>
        </p:txBody>
      </p:sp>
      <p:sp>
        <p:nvSpPr>
          <p:cNvPr id="5" name="Footer Placeholder 4">
            <a:extLst>
              <a:ext uri="{FF2B5EF4-FFF2-40B4-BE49-F238E27FC236}">
                <a16:creationId xmlns:a16="http://schemas.microsoft.com/office/drawing/2014/main" id="{84625FF8-C731-7DE8-1C0A-64422BA74C2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57F8E98-ABEB-016D-4C10-007F7CF9380D}"/>
              </a:ext>
            </a:extLst>
          </p:cNvPr>
          <p:cNvSpPr>
            <a:spLocks noGrp="1"/>
          </p:cNvSpPr>
          <p:nvPr>
            <p:ph type="sldNum" sz="quarter" idx="12"/>
          </p:nvPr>
        </p:nvSpPr>
        <p:spPr/>
        <p:txBody>
          <a:bodyPr/>
          <a:lstStyle/>
          <a:p>
            <a:fld id="{E4D66F83-EE8B-43FA-A375-A84CD448D1CA}" type="slidenum">
              <a:rPr lang="en-IN" smtClean="0"/>
              <a:t>‹#›</a:t>
            </a:fld>
            <a:endParaRPr lang="en-IN"/>
          </a:p>
        </p:txBody>
      </p:sp>
    </p:spTree>
    <p:extLst>
      <p:ext uri="{BB962C8B-B14F-4D97-AF65-F5344CB8AC3E}">
        <p14:creationId xmlns:p14="http://schemas.microsoft.com/office/powerpoint/2010/main" val="29316572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467715628"/>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2.jpg"/></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8F92435-D5A8-AE40-B86B-C931CB16A75F}"/>
              </a:ext>
            </a:extLst>
          </p:cNvPr>
          <p:cNvPicPr>
            <a:picLocks noChangeAspect="1"/>
          </p:cNvPicPr>
          <p:nvPr userDrawn="1"/>
        </p:nvPicPr>
        <p:blipFill>
          <a:blip r:embed="rId2"/>
          <a:srcRect/>
          <a:stretch/>
        </p:blipFill>
        <p:spPr>
          <a:xfrm>
            <a:off x="0" y="0"/>
            <a:ext cx="12192000" cy="6858000"/>
          </a:xfrm>
          <a:prstGeom prst="rect">
            <a:avLst/>
          </a:prstGeom>
        </p:spPr>
      </p:pic>
    </p:spTree>
    <p:extLst>
      <p:ext uri="{BB962C8B-B14F-4D97-AF65-F5344CB8AC3E}">
        <p14:creationId xmlns:p14="http://schemas.microsoft.com/office/powerpoint/2010/main" val="366483568"/>
      </p:ext>
    </p:extLst>
  </p:cSld>
  <p:clrMap bg1="lt1" tx1="dk1" bg2="lt2" tx2="dk2" accent1="accent1" accent2="accent2" accent3="accent3" accent4="accent4" accent5="accent5" accent6="accent6" hlink="hlink" folHlink="folHlink"/>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CBDD31F-F717-BC4A-9D7D-C4C8B6EE5D3F}"/>
              </a:ext>
            </a:extLst>
          </p:cNvPr>
          <p:cNvPicPr>
            <a:picLocks noChangeAspect="1"/>
          </p:cNvPicPr>
          <p:nvPr userDrawn="1"/>
        </p:nvPicPr>
        <p:blipFill>
          <a:blip r:embed="rId4"/>
          <a:srcRect/>
          <a:stretch/>
        </p:blipFill>
        <p:spPr>
          <a:xfrm>
            <a:off x="0" y="0"/>
            <a:ext cx="12192000" cy="6858000"/>
          </a:xfrm>
          <a:prstGeom prst="rect">
            <a:avLst/>
          </a:prstGeom>
        </p:spPr>
      </p:pic>
    </p:spTree>
    <p:extLst>
      <p:ext uri="{BB962C8B-B14F-4D97-AF65-F5344CB8AC3E}">
        <p14:creationId xmlns:p14="http://schemas.microsoft.com/office/powerpoint/2010/main" val="486563383"/>
      </p:ext>
    </p:extLst>
  </p:cSld>
  <p:clrMap bg1="lt1" tx1="dk1" bg2="lt2" tx2="dk2" accent1="accent1" accent2="accent2" accent3="accent3" accent4="accent4" accent5="accent5" accent6="accent6" hlink="hlink" folHlink="folHlink"/>
  <p:sldLayoutIdLst>
    <p:sldLayoutId id="2147483653" r:id="rId1"/>
    <p:sldLayoutId id="2147483658"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81996554"/>
      </p:ext>
    </p:extLst>
  </p:cSld>
  <p:clrMap bg1="lt1" tx1="dk1" bg2="lt2" tx2="dk2" accent1="accent1" accent2="accent2" accent3="accent3" accent4="accent4" accent5="accent5" accent6="accent6" hlink="hlink" folHlink="folHlink"/>
  <p:sldLayoutIdLst>
    <p:sldLayoutId id="214748365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fi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s://github.com/heartexlabs/labelImg" TargetMode="External"/><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18.jpg"/><Relationship Id="rId1" Type="http://schemas.openxmlformats.org/officeDocument/2006/relationships/slideLayout" Target="../slideLayouts/slideLayout1.xml"/><Relationship Id="rId6" Type="http://schemas.openxmlformats.org/officeDocument/2006/relationships/image" Target="../media/image30.PNG"/><Relationship Id="rId5" Type="http://schemas.openxmlformats.org/officeDocument/2006/relationships/image" Target="../media/image29.jpg"/><Relationship Id="rId4" Type="http://schemas.openxmlformats.org/officeDocument/2006/relationships/image" Target="../media/image28.jpg"/></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xml"/><Relationship Id="rId4" Type="http://schemas.openxmlformats.org/officeDocument/2006/relationships/hyperlink" Target="https://colab.research.google.com/drive/1q2yE2vj035HKk6d4IWH-vPmTIAU0KMF-"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xml"/><Relationship Id="rId5" Type="http://schemas.openxmlformats.org/officeDocument/2006/relationships/image" Target="../media/image44.png"/><Relationship Id="rId4" Type="http://schemas.openxmlformats.org/officeDocument/2006/relationships/image" Target="../media/image43.png"/></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xml"/><Relationship Id="rId6" Type="http://schemas.openxmlformats.org/officeDocument/2006/relationships/image" Target="../media/image30.PNG"/><Relationship Id="rId5" Type="http://schemas.openxmlformats.org/officeDocument/2006/relationships/image" Target="../media/image45.PNG"/><Relationship Id="rId4" Type="http://schemas.openxmlformats.org/officeDocument/2006/relationships/hyperlink" Target="https://colab.research.google.com/drive/1q2yE2vj035HKk6d4IWH-vPmTIAU0KMF-"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xml"/><Relationship Id="rId5" Type="http://schemas.openxmlformats.org/officeDocument/2006/relationships/image" Target="../media/image46.png"/><Relationship Id="rId4" Type="http://schemas.openxmlformats.org/officeDocument/2006/relationships/hyperlink" Target="https://colab.research.google.com/drive/1q2yE2vj035HKk6d4IWH-vPmTIAU0KMF-"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xml"/><Relationship Id="rId5" Type="http://schemas.openxmlformats.org/officeDocument/2006/relationships/image" Target="../media/image47.png"/><Relationship Id="rId4" Type="http://schemas.openxmlformats.org/officeDocument/2006/relationships/hyperlink" Target="https://colab.research.google.com/drive/1q2yE2vj035HKk6d4IWH-vPmTIAU0KMF-"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xml"/><Relationship Id="rId4" Type="http://schemas.openxmlformats.org/officeDocument/2006/relationships/hyperlink" Target="https://colab.research.google.com/drive/1q2yE2vj035HKk6d4IWH-vPmTIAU0KMF-"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xml"/><Relationship Id="rId5" Type="http://schemas.openxmlformats.org/officeDocument/2006/relationships/image" Target="../media/image50.png"/><Relationship Id="rId4" Type="http://schemas.openxmlformats.org/officeDocument/2006/relationships/hyperlink" Target="https://drive.google.com/drive/folders/1P75OwqKH0Zx_F2hIf5obO4NsAitrgAIU?usp=sharing" TargetMode="External"/></Relationships>
</file>

<file path=ppt/slides/_rels/slide29.xml.rels><?xml version="1.0" encoding="UTF-8" standalone="yes"?>
<Relationships xmlns="http://schemas.openxmlformats.org/package/2006/relationships"><Relationship Id="rId2" Type="http://schemas.openxmlformats.org/officeDocument/2006/relationships/image" Target="../media/image51.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jpeg"/><Relationship Id="rId7" Type="http://schemas.openxmlformats.org/officeDocument/2006/relationships/image" Target="../media/image12.png"/><Relationship Id="rId2" Type="http://schemas.openxmlformats.org/officeDocument/2006/relationships/image" Target="../media/image7.jpeg"/><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jpg"/><Relationship Id="rId9" Type="http://schemas.openxmlformats.org/officeDocument/2006/relationships/image" Target="../media/image14.svg"/></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gif"/><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eg"/><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3" Type="http://schemas.openxmlformats.org/officeDocument/2006/relationships/hyperlink" Target="https://github.com/tiwarianuj2006/Yolov4-workshop" TargetMode="External"/><Relationship Id="rId2" Type="http://schemas.openxmlformats.org/officeDocument/2006/relationships/hyperlink" Target="https://colab.research.google.com/drive/1q2yE2vj035HKk6d4IWH-vPmTIAU0KMF-" TargetMode="Externa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xml"/><Relationship Id="rId4" Type="http://schemas.openxmlformats.org/officeDocument/2006/relationships/hyperlink" Target="https://github.com/tiwarianuj2006/Yolov4-workshop"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heartexlabs/labelImg" TargetMode="External"/><Relationship Id="rId2" Type="http://schemas.openxmlformats.org/officeDocument/2006/relationships/image" Target="../media/image22.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82C6C89-CA29-23F3-0BA0-7F2B50EB1C2B}"/>
              </a:ext>
            </a:extLst>
          </p:cNvPr>
          <p:cNvSpPr txBox="1"/>
          <p:nvPr/>
        </p:nvSpPr>
        <p:spPr>
          <a:xfrm>
            <a:off x="2928706" y="4499674"/>
            <a:ext cx="6648743" cy="707886"/>
          </a:xfrm>
          <a:prstGeom prst="rect">
            <a:avLst/>
          </a:prstGeom>
          <a:noFill/>
        </p:spPr>
        <p:txBody>
          <a:bodyPr wrap="none" rtlCol="0">
            <a:spAutoFit/>
          </a:bodyPr>
          <a:lstStyle/>
          <a:p>
            <a:r>
              <a:rPr lang="en-IN" sz="4000" dirty="0">
                <a:solidFill>
                  <a:srgbClr val="FF0000"/>
                </a:solidFill>
              </a:rPr>
              <a:t>Object Detection using YOLOv4</a:t>
            </a:r>
          </a:p>
        </p:txBody>
      </p:sp>
      <p:pic>
        <p:nvPicPr>
          <p:cNvPr id="38" name="Picture 37" descr="A picture containing text, person&#10;&#10;Description automatically generated">
            <a:extLst>
              <a:ext uri="{FF2B5EF4-FFF2-40B4-BE49-F238E27FC236}">
                <a16:creationId xmlns:a16="http://schemas.microsoft.com/office/drawing/2014/main" id="{B80900FB-2856-E170-CD02-FEB74BC67B3C}"/>
              </a:ext>
            </a:extLst>
          </p:cNvPr>
          <p:cNvPicPr>
            <a:picLocks noChangeAspect="1"/>
          </p:cNvPicPr>
          <p:nvPr/>
        </p:nvPicPr>
        <p:blipFill rotWithShape="1">
          <a:blip r:embed="rId3"/>
          <a:srcRect t="22551" r="49832"/>
          <a:stretch/>
        </p:blipFill>
        <p:spPr>
          <a:xfrm>
            <a:off x="2390317" y="1070040"/>
            <a:ext cx="3212173" cy="3194135"/>
          </a:xfrm>
          <a:prstGeom prst="rect">
            <a:avLst/>
          </a:prstGeom>
        </p:spPr>
      </p:pic>
      <p:pic>
        <p:nvPicPr>
          <p:cNvPr id="69" name="Picture 68" descr="A picture containing text, person&#10;&#10;Description automatically generated">
            <a:extLst>
              <a:ext uri="{FF2B5EF4-FFF2-40B4-BE49-F238E27FC236}">
                <a16:creationId xmlns:a16="http://schemas.microsoft.com/office/drawing/2014/main" id="{34E15BFE-AE6C-6126-3338-9B05DA9ECB9B}"/>
              </a:ext>
            </a:extLst>
          </p:cNvPr>
          <p:cNvPicPr>
            <a:picLocks noChangeAspect="1"/>
          </p:cNvPicPr>
          <p:nvPr/>
        </p:nvPicPr>
        <p:blipFill rotWithShape="1">
          <a:blip r:embed="rId3"/>
          <a:srcRect l="49832" t="22551"/>
          <a:stretch/>
        </p:blipFill>
        <p:spPr>
          <a:xfrm>
            <a:off x="6589512" y="1070041"/>
            <a:ext cx="3212173" cy="3194135"/>
          </a:xfrm>
          <a:prstGeom prst="rect">
            <a:avLst/>
          </a:prstGeom>
        </p:spPr>
      </p:pic>
      <p:sp>
        <p:nvSpPr>
          <p:cNvPr id="70" name="TextBox 69">
            <a:extLst>
              <a:ext uri="{FF2B5EF4-FFF2-40B4-BE49-F238E27FC236}">
                <a16:creationId xmlns:a16="http://schemas.microsoft.com/office/drawing/2014/main" id="{73E6B2A5-48F2-C30D-5D31-D1214C04D11E}"/>
              </a:ext>
            </a:extLst>
          </p:cNvPr>
          <p:cNvSpPr txBox="1"/>
          <p:nvPr/>
        </p:nvSpPr>
        <p:spPr>
          <a:xfrm>
            <a:off x="1906439" y="580607"/>
            <a:ext cx="4346639" cy="400110"/>
          </a:xfrm>
          <a:prstGeom prst="rect">
            <a:avLst/>
          </a:prstGeom>
          <a:noFill/>
        </p:spPr>
        <p:txBody>
          <a:bodyPr wrap="none" rtlCol="0">
            <a:spAutoFit/>
          </a:bodyPr>
          <a:lstStyle/>
          <a:p>
            <a:r>
              <a:rPr lang="en-IN" b="1" dirty="0"/>
              <a:t>People that say AI will take over the </a:t>
            </a:r>
            <a:r>
              <a:rPr lang="en-IN" sz="2000" b="1" dirty="0"/>
              <a:t>world</a:t>
            </a:r>
            <a:r>
              <a:rPr lang="en-IN" b="1" dirty="0"/>
              <a:t>:</a:t>
            </a:r>
          </a:p>
        </p:txBody>
      </p:sp>
      <p:sp>
        <p:nvSpPr>
          <p:cNvPr id="71" name="TextBox 70">
            <a:extLst>
              <a:ext uri="{FF2B5EF4-FFF2-40B4-BE49-F238E27FC236}">
                <a16:creationId xmlns:a16="http://schemas.microsoft.com/office/drawing/2014/main" id="{737B16B8-F8BA-8595-C967-0FF1AD75CEAE}"/>
              </a:ext>
            </a:extLst>
          </p:cNvPr>
          <p:cNvSpPr txBox="1"/>
          <p:nvPr/>
        </p:nvSpPr>
        <p:spPr>
          <a:xfrm>
            <a:off x="6969140" y="581708"/>
            <a:ext cx="2452916" cy="369332"/>
          </a:xfrm>
          <a:prstGeom prst="rect">
            <a:avLst/>
          </a:prstGeom>
          <a:noFill/>
        </p:spPr>
        <p:txBody>
          <a:bodyPr wrap="none" rtlCol="0">
            <a:spAutoFit/>
          </a:bodyPr>
          <a:lstStyle/>
          <a:p>
            <a:r>
              <a:rPr lang="en-IN" b="1" dirty="0"/>
              <a:t>Meanwhile, my own AI:</a:t>
            </a:r>
          </a:p>
        </p:txBody>
      </p:sp>
      <p:sp>
        <p:nvSpPr>
          <p:cNvPr id="2" name="TextBox 1">
            <a:extLst>
              <a:ext uri="{FF2B5EF4-FFF2-40B4-BE49-F238E27FC236}">
                <a16:creationId xmlns:a16="http://schemas.microsoft.com/office/drawing/2014/main" id="{09E12496-E341-50FA-73CA-E8A56E933DE0}"/>
              </a:ext>
            </a:extLst>
          </p:cNvPr>
          <p:cNvSpPr txBox="1"/>
          <p:nvPr/>
        </p:nvSpPr>
        <p:spPr>
          <a:xfrm>
            <a:off x="5729057" y="5117068"/>
            <a:ext cx="1240083" cy="369332"/>
          </a:xfrm>
          <a:prstGeom prst="rect">
            <a:avLst/>
          </a:prstGeom>
          <a:noFill/>
        </p:spPr>
        <p:txBody>
          <a:bodyPr wrap="none" rtlCol="0">
            <a:spAutoFit/>
          </a:bodyPr>
          <a:lstStyle/>
          <a:p>
            <a:r>
              <a:rPr lang="en-IN" dirty="0"/>
              <a:t>Anuj Tiwari</a:t>
            </a:r>
          </a:p>
        </p:txBody>
      </p:sp>
    </p:spTree>
    <p:extLst>
      <p:ext uri="{BB962C8B-B14F-4D97-AF65-F5344CB8AC3E}">
        <p14:creationId xmlns:p14="http://schemas.microsoft.com/office/powerpoint/2010/main" val="7351888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1F2C2CA-D993-4A51-9EAA-B8B1B3438C5B}"/>
              </a:ext>
            </a:extLst>
          </p:cNvPr>
          <p:cNvSpPr txBox="1"/>
          <p:nvPr/>
        </p:nvSpPr>
        <p:spPr>
          <a:xfrm>
            <a:off x="192438" y="151750"/>
            <a:ext cx="10992256" cy="523220"/>
          </a:xfrm>
          <a:prstGeom prst="rect">
            <a:avLst/>
          </a:prstGeom>
          <a:noFill/>
        </p:spPr>
        <p:txBody>
          <a:bodyPr wrap="square" rtlCol="0">
            <a:spAutoFit/>
          </a:bodyPr>
          <a:lstStyle/>
          <a:p>
            <a:r>
              <a:rPr lang="en-GB" sz="2800" b="1" dirty="0">
                <a:latin typeface="Arial" panose="020B0604020202020204" pitchFamily="34" charset="0"/>
                <a:cs typeface="Arial" panose="020B0604020202020204" pitchFamily="34" charset="0"/>
              </a:rPr>
              <a:t>Installing LabelImg</a:t>
            </a:r>
          </a:p>
        </p:txBody>
      </p:sp>
      <p:sp>
        <p:nvSpPr>
          <p:cNvPr id="13" name="TextBox 12">
            <a:extLst>
              <a:ext uri="{FF2B5EF4-FFF2-40B4-BE49-F238E27FC236}">
                <a16:creationId xmlns:a16="http://schemas.microsoft.com/office/drawing/2014/main" id="{EBD29FAE-F4E6-564B-E534-A95C6742D21C}"/>
              </a:ext>
            </a:extLst>
          </p:cNvPr>
          <p:cNvSpPr txBox="1"/>
          <p:nvPr/>
        </p:nvSpPr>
        <p:spPr>
          <a:xfrm>
            <a:off x="192437" y="772826"/>
            <a:ext cx="2704671" cy="369332"/>
          </a:xfrm>
          <a:prstGeom prst="rect">
            <a:avLst/>
          </a:prstGeom>
          <a:noFill/>
        </p:spPr>
        <p:txBody>
          <a:bodyPr wrap="square" rtlCol="0">
            <a:spAutoFit/>
          </a:bodyPr>
          <a:lstStyle/>
          <a:p>
            <a:r>
              <a:rPr lang="en-IN" dirty="0">
                <a:solidFill>
                  <a:srgbClr val="FF0000"/>
                </a:solidFill>
              </a:rPr>
              <a:t>Step 1: </a:t>
            </a:r>
            <a:r>
              <a:rPr lang="en-IN" dirty="0"/>
              <a:t>Follow the link: </a:t>
            </a:r>
          </a:p>
        </p:txBody>
      </p:sp>
      <p:sp>
        <p:nvSpPr>
          <p:cNvPr id="17" name="TextBox 16">
            <a:hlinkClick r:id="rId2"/>
            <a:extLst>
              <a:ext uri="{FF2B5EF4-FFF2-40B4-BE49-F238E27FC236}">
                <a16:creationId xmlns:a16="http://schemas.microsoft.com/office/drawing/2014/main" id="{88818952-7B29-EBA4-DE12-C54FE65A758B}"/>
              </a:ext>
            </a:extLst>
          </p:cNvPr>
          <p:cNvSpPr txBox="1"/>
          <p:nvPr/>
        </p:nvSpPr>
        <p:spPr>
          <a:xfrm>
            <a:off x="2420073" y="771980"/>
            <a:ext cx="4083185" cy="369332"/>
          </a:xfrm>
          <a:prstGeom prst="rect">
            <a:avLst/>
          </a:prstGeom>
          <a:noFill/>
        </p:spPr>
        <p:txBody>
          <a:bodyPr wrap="square">
            <a:spAutoFit/>
          </a:bodyPr>
          <a:lstStyle/>
          <a:p>
            <a:r>
              <a:rPr lang="en-IN" dirty="0">
                <a:solidFill>
                  <a:schemeClr val="accent1"/>
                </a:solidFill>
              </a:rPr>
              <a:t>https://github.com/heartexlabs/labelImg</a:t>
            </a:r>
          </a:p>
        </p:txBody>
      </p:sp>
      <p:sp>
        <p:nvSpPr>
          <p:cNvPr id="5" name="TextBox 4">
            <a:extLst>
              <a:ext uri="{FF2B5EF4-FFF2-40B4-BE49-F238E27FC236}">
                <a16:creationId xmlns:a16="http://schemas.microsoft.com/office/drawing/2014/main" id="{CE4AD60E-1EE7-9C31-AAC9-2890EBCF8DDC}"/>
              </a:ext>
            </a:extLst>
          </p:cNvPr>
          <p:cNvSpPr txBox="1"/>
          <p:nvPr/>
        </p:nvSpPr>
        <p:spPr>
          <a:xfrm>
            <a:off x="192438" y="1290320"/>
            <a:ext cx="6105902" cy="369332"/>
          </a:xfrm>
          <a:prstGeom prst="rect">
            <a:avLst/>
          </a:prstGeom>
          <a:noFill/>
        </p:spPr>
        <p:txBody>
          <a:bodyPr wrap="none" rtlCol="0">
            <a:spAutoFit/>
          </a:bodyPr>
          <a:lstStyle/>
          <a:p>
            <a:r>
              <a:rPr lang="en-IN" dirty="0">
                <a:solidFill>
                  <a:srgbClr val="FF0000"/>
                </a:solidFill>
              </a:rPr>
              <a:t>Step 2: </a:t>
            </a:r>
            <a:r>
              <a:rPr lang="en-IN" dirty="0"/>
              <a:t>Download the LabelImg directory following these steps: </a:t>
            </a:r>
          </a:p>
        </p:txBody>
      </p:sp>
      <p:pic>
        <p:nvPicPr>
          <p:cNvPr id="7" name="Picture 6" descr="Graphical user interface, text, application, email&#10;&#10;Description automatically generated">
            <a:extLst>
              <a:ext uri="{FF2B5EF4-FFF2-40B4-BE49-F238E27FC236}">
                <a16:creationId xmlns:a16="http://schemas.microsoft.com/office/drawing/2014/main" id="{BC16237C-A003-CE6A-728C-FC36D689F4E4}"/>
              </a:ext>
            </a:extLst>
          </p:cNvPr>
          <p:cNvPicPr>
            <a:picLocks noChangeAspect="1"/>
          </p:cNvPicPr>
          <p:nvPr/>
        </p:nvPicPr>
        <p:blipFill>
          <a:blip r:embed="rId3"/>
          <a:stretch>
            <a:fillRect/>
          </a:stretch>
        </p:blipFill>
        <p:spPr>
          <a:xfrm>
            <a:off x="1605573" y="1827447"/>
            <a:ext cx="3294305" cy="2843618"/>
          </a:xfrm>
          <a:prstGeom prst="rect">
            <a:avLst/>
          </a:prstGeom>
        </p:spPr>
      </p:pic>
      <p:pic>
        <p:nvPicPr>
          <p:cNvPr id="9" name="Picture 8" descr="Graphical user interface, text, application, email&#10;&#10;Description automatically generated">
            <a:extLst>
              <a:ext uri="{FF2B5EF4-FFF2-40B4-BE49-F238E27FC236}">
                <a16:creationId xmlns:a16="http://schemas.microsoft.com/office/drawing/2014/main" id="{6D023556-A833-2AF5-8535-51E8FF0C4B04}"/>
              </a:ext>
            </a:extLst>
          </p:cNvPr>
          <p:cNvPicPr>
            <a:picLocks noChangeAspect="1"/>
          </p:cNvPicPr>
          <p:nvPr/>
        </p:nvPicPr>
        <p:blipFill>
          <a:blip r:embed="rId4"/>
          <a:stretch>
            <a:fillRect/>
          </a:stretch>
        </p:blipFill>
        <p:spPr>
          <a:xfrm>
            <a:off x="6543583" y="937859"/>
            <a:ext cx="4149011" cy="4085828"/>
          </a:xfrm>
          <a:prstGeom prst="rect">
            <a:avLst/>
          </a:prstGeom>
        </p:spPr>
      </p:pic>
      <p:sp>
        <p:nvSpPr>
          <p:cNvPr id="10" name="Arrow: Up 9">
            <a:extLst>
              <a:ext uri="{FF2B5EF4-FFF2-40B4-BE49-F238E27FC236}">
                <a16:creationId xmlns:a16="http://schemas.microsoft.com/office/drawing/2014/main" id="{217C8A33-C297-E35D-E82A-391086AC1A74}"/>
              </a:ext>
            </a:extLst>
          </p:cNvPr>
          <p:cNvSpPr/>
          <p:nvPr/>
        </p:nvSpPr>
        <p:spPr>
          <a:xfrm>
            <a:off x="4197506" y="2505159"/>
            <a:ext cx="264160" cy="523220"/>
          </a:xfrm>
          <a:prstGeom prst="up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Arrow: Up 10">
            <a:extLst>
              <a:ext uri="{FF2B5EF4-FFF2-40B4-BE49-F238E27FC236}">
                <a16:creationId xmlns:a16="http://schemas.microsoft.com/office/drawing/2014/main" id="{A93CABEC-568E-8569-97A5-85FD68F8A861}"/>
              </a:ext>
            </a:extLst>
          </p:cNvPr>
          <p:cNvSpPr/>
          <p:nvPr/>
        </p:nvSpPr>
        <p:spPr>
          <a:xfrm>
            <a:off x="7317859" y="4909670"/>
            <a:ext cx="264160" cy="523220"/>
          </a:xfrm>
          <a:prstGeom prst="up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4ACA0529-F282-CBB6-2B17-55F61FA4AADF}"/>
              </a:ext>
            </a:extLst>
          </p:cNvPr>
          <p:cNvSpPr/>
          <p:nvPr/>
        </p:nvSpPr>
        <p:spPr>
          <a:xfrm>
            <a:off x="6837680" y="4389120"/>
            <a:ext cx="1696720" cy="5205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Arrow: Right 14">
            <a:extLst>
              <a:ext uri="{FF2B5EF4-FFF2-40B4-BE49-F238E27FC236}">
                <a16:creationId xmlns:a16="http://schemas.microsoft.com/office/drawing/2014/main" id="{FAF66E9F-0511-A1AB-1831-801BE8B26E93}"/>
              </a:ext>
            </a:extLst>
          </p:cNvPr>
          <p:cNvSpPr/>
          <p:nvPr/>
        </p:nvSpPr>
        <p:spPr>
          <a:xfrm>
            <a:off x="5424850" y="3059668"/>
            <a:ext cx="671150" cy="28297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50662E67-3620-2F12-CB7E-851CA5E4199A}"/>
              </a:ext>
            </a:extLst>
          </p:cNvPr>
          <p:cNvSpPr txBox="1"/>
          <p:nvPr/>
        </p:nvSpPr>
        <p:spPr>
          <a:xfrm>
            <a:off x="232585" y="5348777"/>
            <a:ext cx="7521098" cy="369332"/>
          </a:xfrm>
          <a:prstGeom prst="rect">
            <a:avLst/>
          </a:prstGeom>
          <a:noFill/>
        </p:spPr>
        <p:txBody>
          <a:bodyPr wrap="none" rtlCol="0">
            <a:spAutoFit/>
          </a:bodyPr>
          <a:lstStyle/>
          <a:p>
            <a:r>
              <a:rPr lang="en-IN" dirty="0">
                <a:solidFill>
                  <a:srgbClr val="FF0000"/>
                </a:solidFill>
              </a:rPr>
              <a:t>Step 3: </a:t>
            </a:r>
            <a:r>
              <a:rPr lang="en-IN" dirty="0"/>
              <a:t>After downloading, extract the </a:t>
            </a:r>
            <a:r>
              <a:rPr lang="en-IN" dirty="0" err="1"/>
              <a:t>labelImg</a:t>
            </a:r>
            <a:r>
              <a:rPr lang="en-IN" dirty="0"/>
              <a:t>-master at any desired location</a:t>
            </a:r>
          </a:p>
        </p:txBody>
      </p:sp>
    </p:spTree>
    <p:extLst>
      <p:ext uri="{BB962C8B-B14F-4D97-AF65-F5344CB8AC3E}">
        <p14:creationId xmlns:p14="http://schemas.microsoft.com/office/powerpoint/2010/main" val="31428545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25A1E09-407E-6F85-7D3F-7F7E579A0025}"/>
              </a:ext>
            </a:extLst>
          </p:cNvPr>
          <p:cNvSpPr txBox="1"/>
          <p:nvPr/>
        </p:nvSpPr>
        <p:spPr>
          <a:xfrm>
            <a:off x="192438" y="151750"/>
            <a:ext cx="10992256" cy="523220"/>
          </a:xfrm>
          <a:prstGeom prst="rect">
            <a:avLst/>
          </a:prstGeom>
          <a:noFill/>
        </p:spPr>
        <p:txBody>
          <a:bodyPr wrap="square" rtlCol="0">
            <a:spAutoFit/>
          </a:bodyPr>
          <a:lstStyle/>
          <a:p>
            <a:r>
              <a:rPr lang="en-GB" sz="2800" b="1" dirty="0">
                <a:latin typeface="Arial" panose="020B0604020202020204" pitchFamily="34" charset="0"/>
                <a:cs typeface="Arial" panose="020B0604020202020204" pitchFamily="34" charset="0"/>
              </a:rPr>
              <a:t>Installing LabelImg</a:t>
            </a:r>
          </a:p>
        </p:txBody>
      </p:sp>
      <p:sp>
        <p:nvSpPr>
          <p:cNvPr id="7" name="TextBox 6">
            <a:extLst>
              <a:ext uri="{FF2B5EF4-FFF2-40B4-BE49-F238E27FC236}">
                <a16:creationId xmlns:a16="http://schemas.microsoft.com/office/drawing/2014/main" id="{AEDBAF7B-CDE9-ABCF-86E7-53FD051FEAF7}"/>
              </a:ext>
            </a:extLst>
          </p:cNvPr>
          <p:cNvSpPr txBox="1"/>
          <p:nvPr/>
        </p:nvSpPr>
        <p:spPr>
          <a:xfrm>
            <a:off x="255240" y="756317"/>
            <a:ext cx="4133376" cy="707886"/>
          </a:xfrm>
          <a:prstGeom prst="rect">
            <a:avLst/>
          </a:prstGeom>
          <a:noFill/>
        </p:spPr>
        <p:txBody>
          <a:bodyPr wrap="none" rtlCol="0">
            <a:spAutoFit/>
          </a:bodyPr>
          <a:lstStyle/>
          <a:p>
            <a:r>
              <a:rPr lang="en-IN" sz="2000" dirty="0">
                <a:solidFill>
                  <a:srgbClr val="FF0000"/>
                </a:solidFill>
              </a:rPr>
              <a:t>Step 4: </a:t>
            </a:r>
            <a:r>
              <a:rPr lang="en-IN" sz="2000" dirty="0"/>
              <a:t>Open Anaconda and go to the </a:t>
            </a:r>
          </a:p>
          <a:p>
            <a:r>
              <a:rPr lang="en-IN" sz="2000" dirty="0"/>
              <a:t>LabelImg directory</a:t>
            </a:r>
          </a:p>
        </p:txBody>
      </p:sp>
      <p:sp>
        <p:nvSpPr>
          <p:cNvPr id="9" name="TextBox 8">
            <a:extLst>
              <a:ext uri="{FF2B5EF4-FFF2-40B4-BE49-F238E27FC236}">
                <a16:creationId xmlns:a16="http://schemas.microsoft.com/office/drawing/2014/main" id="{5C7D1EE8-9D34-C3E0-FC3B-1D8C5FD93FDE}"/>
              </a:ext>
            </a:extLst>
          </p:cNvPr>
          <p:cNvSpPr txBox="1"/>
          <p:nvPr/>
        </p:nvSpPr>
        <p:spPr>
          <a:xfrm>
            <a:off x="255240" y="1786517"/>
            <a:ext cx="4251701" cy="707886"/>
          </a:xfrm>
          <a:prstGeom prst="rect">
            <a:avLst/>
          </a:prstGeom>
          <a:noFill/>
        </p:spPr>
        <p:txBody>
          <a:bodyPr wrap="square" rtlCol="0">
            <a:spAutoFit/>
          </a:bodyPr>
          <a:lstStyle/>
          <a:p>
            <a:r>
              <a:rPr lang="en-IN" sz="2000" dirty="0">
                <a:solidFill>
                  <a:srgbClr val="FF0000"/>
                </a:solidFill>
              </a:rPr>
              <a:t>Step 5: </a:t>
            </a:r>
            <a:r>
              <a:rPr lang="en-IN" sz="2000" dirty="0"/>
              <a:t>Install dependencies using commands </a:t>
            </a:r>
          </a:p>
        </p:txBody>
      </p:sp>
      <p:cxnSp>
        <p:nvCxnSpPr>
          <p:cNvPr id="5" name="Straight Arrow Connector 4">
            <a:extLst>
              <a:ext uri="{FF2B5EF4-FFF2-40B4-BE49-F238E27FC236}">
                <a16:creationId xmlns:a16="http://schemas.microsoft.com/office/drawing/2014/main" id="{7B2946C7-F30B-DC5B-C787-28E1691FF0E2}"/>
              </a:ext>
            </a:extLst>
          </p:cNvPr>
          <p:cNvCxnSpPr>
            <a:cxnSpLocks/>
          </p:cNvCxnSpPr>
          <p:nvPr/>
        </p:nvCxnSpPr>
        <p:spPr>
          <a:xfrm>
            <a:off x="4260715" y="1027443"/>
            <a:ext cx="624011"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2C7EEB7E-6060-B3AB-C34C-258AE066BE74}"/>
              </a:ext>
            </a:extLst>
          </p:cNvPr>
          <p:cNvCxnSpPr>
            <a:cxnSpLocks/>
          </p:cNvCxnSpPr>
          <p:nvPr/>
        </p:nvCxnSpPr>
        <p:spPr>
          <a:xfrm>
            <a:off x="4068034" y="2134235"/>
            <a:ext cx="542904" cy="1452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0" name="Picture 9" descr="A screenshot of a computer&#10;&#10;Description automatically generated">
            <a:extLst>
              <a:ext uri="{FF2B5EF4-FFF2-40B4-BE49-F238E27FC236}">
                <a16:creationId xmlns:a16="http://schemas.microsoft.com/office/drawing/2014/main" id="{173212DF-3BCF-D103-ED9D-F3E5BB436FB3}"/>
              </a:ext>
            </a:extLst>
          </p:cNvPr>
          <p:cNvPicPr>
            <a:picLocks noChangeAspect="1"/>
          </p:cNvPicPr>
          <p:nvPr/>
        </p:nvPicPr>
        <p:blipFill rotWithShape="1">
          <a:blip r:embed="rId2"/>
          <a:srcRect r="58830" b="89678"/>
          <a:stretch/>
        </p:blipFill>
        <p:spPr>
          <a:xfrm>
            <a:off x="5166600" y="389452"/>
            <a:ext cx="6770160" cy="954782"/>
          </a:xfrm>
          <a:prstGeom prst="rect">
            <a:avLst/>
          </a:prstGeom>
        </p:spPr>
      </p:pic>
      <p:pic>
        <p:nvPicPr>
          <p:cNvPr id="11" name="Picture 10" descr="A screenshot of a computer&#10;&#10;Description automatically generated">
            <a:extLst>
              <a:ext uri="{FF2B5EF4-FFF2-40B4-BE49-F238E27FC236}">
                <a16:creationId xmlns:a16="http://schemas.microsoft.com/office/drawing/2014/main" id="{A30AE5B6-314F-9998-FB47-8163B66CE11D}"/>
              </a:ext>
            </a:extLst>
          </p:cNvPr>
          <p:cNvPicPr>
            <a:picLocks noChangeAspect="1"/>
          </p:cNvPicPr>
          <p:nvPr/>
        </p:nvPicPr>
        <p:blipFill rotWithShape="1">
          <a:blip r:embed="rId2"/>
          <a:srcRect l="-1" t="24607" r="50955" b="65071"/>
          <a:stretch/>
        </p:blipFill>
        <p:spPr>
          <a:xfrm>
            <a:off x="4729263" y="1786517"/>
            <a:ext cx="7383984" cy="874138"/>
          </a:xfrm>
          <a:prstGeom prst="rect">
            <a:avLst/>
          </a:prstGeom>
        </p:spPr>
      </p:pic>
      <p:sp>
        <p:nvSpPr>
          <p:cNvPr id="21" name="Rectangle: Rounded Corners 20">
            <a:extLst>
              <a:ext uri="{FF2B5EF4-FFF2-40B4-BE49-F238E27FC236}">
                <a16:creationId xmlns:a16="http://schemas.microsoft.com/office/drawing/2014/main" id="{D25DFC91-70B9-865F-CC56-C9CB4AF9A502}"/>
              </a:ext>
            </a:extLst>
          </p:cNvPr>
          <p:cNvSpPr/>
          <p:nvPr/>
        </p:nvSpPr>
        <p:spPr>
          <a:xfrm>
            <a:off x="6177186" y="809011"/>
            <a:ext cx="5661148" cy="391547"/>
          </a:xfrm>
          <a:prstGeom prst="roundRect">
            <a:avLst/>
          </a:prstGeom>
          <a:solidFill>
            <a:srgbClr val="4472C4">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0" name="Picture 19" descr="Graphical user interface, text, application, chat or text message, email&#10;&#10;Description automatically generated">
            <a:extLst>
              <a:ext uri="{FF2B5EF4-FFF2-40B4-BE49-F238E27FC236}">
                <a16:creationId xmlns:a16="http://schemas.microsoft.com/office/drawing/2014/main" id="{0E81D4D8-538A-B0AD-56FA-24EFCCF7E387}"/>
              </a:ext>
            </a:extLst>
          </p:cNvPr>
          <p:cNvPicPr>
            <a:picLocks noChangeAspect="1"/>
          </p:cNvPicPr>
          <p:nvPr/>
        </p:nvPicPr>
        <p:blipFill rotWithShape="1">
          <a:blip r:embed="rId3"/>
          <a:srcRect b="24740"/>
          <a:stretch/>
        </p:blipFill>
        <p:spPr>
          <a:xfrm>
            <a:off x="364465" y="2887805"/>
            <a:ext cx="11473869" cy="2619081"/>
          </a:xfrm>
          <a:prstGeom prst="rect">
            <a:avLst/>
          </a:prstGeom>
        </p:spPr>
      </p:pic>
      <p:sp>
        <p:nvSpPr>
          <p:cNvPr id="25" name="Rectangle: Rounded Corners 24">
            <a:extLst>
              <a:ext uri="{FF2B5EF4-FFF2-40B4-BE49-F238E27FC236}">
                <a16:creationId xmlns:a16="http://schemas.microsoft.com/office/drawing/2014/main" id="{A9A26327-DF54-06A6-255A-A67D74E6A0B8}"/>
              </a:ext>
            </a:extLst>
          </p:cNvPr>
          <p:cNvSpPr/>
          <p:nvPr/>
        </p:nvSpPr>
        <p:spPr>
          <a:xfrm>
            <a:off x="833458" y="4688732"/>
            <a:ext cx="2016746" cy="227487"/>
          </a:xfrm>
          <a:prstGeom prst="roundRect">
            <a:avLst/>
          </a:prstGeom>
          <a:solidFill>
            <a:srgbClr val="4472C4">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Rectangle: Rounded Corners 25">
            <a:extLst>
              <a:ext uri="{FF2B5EF4-FFF2-40B4-BE49-F238E27FC236}">
                <a16:creationId xmlns:a16="http://schemas.microsoft.com/office/drawing/2014/main" id="{FB7933B2-9E1E-5E99-9A59-1B70BE7DEF82}"/>
              </a:ext>
            </a:extLst>
          </p:cNvPr>
          <p:cNvSpPr/>
          <p:nvPr/>
        </p:nvSpPr>
        <p:spPr>
          <a:xfrm>
            <a:off x="833458" y="4973496"/>
            <a:ext cx="3106244" cy="227487"/>
          </a:xfrm>
          <a:prstGeom prst="roundRect">
            <a:avLst/>
          </a:prstGeom>
          <a:solidFill>
            <a:srgbClr val="4472C4">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Rectangle: Rounded Corners 26">
            <a:extLst>
              <a:ext uri="{FF2B5EF4-FFF2-40B4-BE49-F238E27FC236}">
                <a16:creationId xmlns:a16="http://schemas.microsoft.com/office/drawing/2014/main" id="{095CEFE4-E68D-8665-479C-9755B8EC1BB6}"/>
              </a:ext>
            </a:extLst>
          </p:cNvPr>
          <p:cNvSpPr/>
          <p:nvPr/>
        </p:nvSpPr>
        <p:spPr>
          <a:xfrm>
            <a:off x="833458" y="5266311"/>
            <a:ext cx="4147104" cy="234742"/>
          </a:xfrm>
          <a:prstGeom prst="roundRect">
            <a:avLst/>
          </a:prstGeom>
          <a:solidFill>
            <a:srgbClr val="4472C4">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184821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Shape, square&#10;&#10;Description automatically generated">
            <a:extLst>
              <a:ext uri="{FF2B5EF4-FFF2-40B4-BE49-F238E27FC236}">
                <a16:creationId xmlns:a16="http://schemas.microsoft.com/office/drawing/2014/main" id="{838341CD-5759-52BA-F272-5DA0A3FA7590}"/>
              </a:ext>
            </a:extLst>
          </p:cNvPr>
          <p:cNvPicPr>
            <a:picLocks noChangeAspect="1"/>
          </p:cNvPicPr>
          <p:nvPr/>
        </p:nvPicPr>
        <p:blipFill>
          <a:blip r:embed="rId2"/>
          <a:stretch>
            <a:fillRect/>
          </a:stretch>
        </p:blipFill>
        <p:spPr>
          <a:xfrm>
            <a:off x="82755" y="341373"/>
            <a:ext cx="12005048" cy="6322074"/>
          </a:xfrm>
          <a:prstGeom prst="rect">
            <a:avLst/>
          </a:prstGeom>
        </p:spPr>
      </p:pic>
      <p:sp>
        <p:nvSpPr>
          <p:cNvPr id="2" name="Rectangle 1">
            <a:extLst>
              <a:ext uri="{FF2B5EF4-FFF2-40B4-BE49-F238E27FC236}">
                <a16:creationId xmlns:a16="http://schemas.microsoft.com/office/drawing/2014/main" id="{D5099E5C-3748-2373-8FA0-6D254B9E25E6}"/>
              </a:ext>
            </a:extLst>
          </p:cNvPr>
          <p:cNvSpPr/>
          <p:nvPr/>
        </p:nvSpPr>
        <p:spPr>
          <a:xfrm>
            <a:off x="82755" y="3429000"/>
            <a:ext cx="705185" cy="33560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8486988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fabric&#10;&#10;Description automatically generated">
            <a:extLst>
              <a:ext uri="{FF2B5EF4-FFF2-40B4-BE49-F238E27FC236}">
                <a16:creationId xmlns:a16="http://schemas.microsoft.com/office/drawing/2014/main" id="{42ABAA19-D1D1-0148-3DE2-1084C84CDB68}"/>
              </a:ext>
            </a:extLst>
          </p:cNvPr>
          <p:cNvPicPr>
            <a:picLocks noChangeAspect="1"/>
          </p:cNvPicPr>
          <p:nvPr/>
        </p:nvPicPr>
        <p:blipFill>
          <a:blip r:embed="rId2"/>
          <a:stretch>
            <a:fillRect/>
          </a:stretch>
        </p:blipFill>
        <p:spPr>
          <a:xfrm>
            <a:off x="591711" y="1206360"/>
            <a:ext cx="2394187" cy="1795640"/>
          </a:xfrm>
          <a:prstGeom prst="rect">
            <a:avLst/>
          </a:prstGeom>
        </p:spPr>
      </p:pic>
      <p:pic>
        <p:nvPicPr>
          <p:cNvPr id="5" name="Picture 4" descr="A picture containing fabric&#10;&#10;Description automatically generated">
            <a:extLst>
              <a:ext uri="{FF2B5EF4-FFF2-40B4-BE49-F238E27FC236}">
                <a16:creationId xmlns:a16="http://schemas.microsoft.com/office/drawing/2014/main" id="{5DB39228-4313-5D70-0CE5-FC45EA819263}"/>
              </a:ext>
            </a:extLst>
          </p:cNvPr>
          <p:cNvPicPr>
            <a:picLocks noChangeAspect="1"/>
          </p:cNvPicPr>
          <p:nvPr/>
        </p:nvPicPr>
        <p:blipFill>
          <a:blip r:embed="rId3"/>
          <a:stretch>
            <a:fillRect/>
          </a:stretch>
        </p:blipFill>
        <p:spPr>
          <a:xfrm>
            <a:off x="3492671" y="1206360"/>
            <a:ext cx="2394187" cy="1795640"/>
          </a:xfrm>
          <a:prstGeom prst="rect">
            <a:avLst/>
          </a:prstGeom>
        </p:spPr>
      </p:pic>
      <p:pic>
        <p:nvPicPr>
          <p:cNvPr id="7" name="Picture 6" descr="A picture containing fabric&#10;&#10;Description automatically generated">
            <a:extLst>
              <a:ext uri="{FF2B5EF4-FFF2-40B4-BE49-F238E27FC236}">
                <a16:creationId xmlns:a16="http://schemas.microsoft.com/office/drawing/2014/main" id="{21039640-C363-422C-FE36-F3C73824CA2A}"/>
              </a:ext>
            </a:extLst>
          </p:cNvPr>
          <p:cNvPicPr>
            <a:picLocks noChangeAspect="1"/>
          </p:cNvPicPr>
          <p:nvPr/>
        </p:nvPicPr>
        <p:blipFill>
          <a:blip r:embed="rId4"/>
          <a:stretch>
            <a:fillRect/>
          </a:stretch>
        </p:blipFill>
        <p:spPr>
          <a:xfrm>
            <a:off x="6333898" y="1206360"/>
            <a:ext cx="2394187" cy="1795640"/>
          </a:xfrm>
          <a:prstGeom prst="rect">
            <a:avLst/>
          </a:prstGeom>
        </p:spPr>
      </p:pic>
      <p:pic>
        <p:nvPicPr>
          <p:cNvPr id="9" name="Picture 8" descr="A picture containing fabric&#10;&#10;Description automatically generated">
            <a:extLst>
              <a:ext uri="{FF2B5EF4-FFF2-40B4-BE49-F238E27FC236}">
                <a16:creationId xmlns:a16="http://schemas.microsoft.com/office/drawing/2014/main" id="{064BC3B1-9C04-2CB8-D24A-00758DE95EA8}"/>
              </a:ext>
            </a:extLst>
          </p:cNvPr>
          <p:cNvPicPr>
            <a:picLocks noChangeAspect="1"/>
          </p:cNvPicPr>
          <p:nvPr/>
        </p:nvPicPr>
        <p:blipFill>
          <a:blip r:embed="rId5"/>
          <a:stretch>
            <a:fillRect/>
          </a:stretch>
        </p:blipFill>
        <p:spPr>
          <a:xfrm>
            <a:off x="9234858" y="1206360"/>
            <a:ext cx="2394187" cy="1795640"/>
          </a:xfrm>
          <a:prstGeom prst="rect">
            <a:avLst/>
          </a:prstGeom>
        </p:spPr>
      </p:pic>
      <p:sp>
        <p:nvSpPr>
          <p:cNvPr id="10" name="TextBox 9">
            <a:extLst>
              <a:ext uri="{FF2B5EF4-FFF2-40B4-BE49-F238E27FC236}">
                <a16:creationId xmlns:a16="http://schemas.microsoft.com/office/drawing/2014/main" id="{7743C0F8-82C5-AD1C-5A06-86A4B51B7087}"/>
              </a:ext>
            </a:extLst>
          </p:cNvPr>
          <p:cNvSpPr txBox="1"/>
          <p:nvPr/>
        </p:nvSpPr>
        <p:spPr>
          <a:xfrm>
            <a:off x="562955" y="721915"/>
            <a:ext cx="10766089" cy="646331"/>
          </a:xfrm>
          <a:prstGeom prst="rect">
            <a:avLst/>
          </a:prstGeom>
          <a:noFill/>
        </p:spPr>
        <p:txBody>
          <a:bodyPr wrap="none" rtlCol="0">
            <a:spAutoFit/>
          </a:bodyPr>
          <a:lstStyle/>
          <a:p>
            <a:r>
              <a:rPr lang="en-IN" dirty="0">
                <a:solidFill>
                  <a:srgbClr val="FF0000"/>
                </a:solidFill>
              </a:rPr>
              <a:t>Step 1: </a:t>
            </a:r>
            <a:r>
              <a:rPr lang="en-IN" b="1" dirty="0"/>
              <a:t>Download</a:t>
            </a:r>
            <a:r>
              <a:rPr lang="en-IN" dirty="0"/>
              <a:t> the zip file containing the dataset  (</a:t>
            </a:r>
            <a:r>
              <a:rPr lang="en-IN" b="1" dirty="0">
                <a:solidFill>
                  <a:srgbClr val="00B050"/>
                </a:solidFill>
              </a:rPr>
              <a:t>Dataset_blood_cells</a:t>
            </a:r>
            <a:r>
              <a:rPr lang="en-IN" dirty="0"/>
              <a:t>) from GitHub link in the previous slide </a:t>
            </a:r>
          </a:p>
          <a:p>
            <a:endParaRPr lang="en-IN" dirty="0"/>
          </a:p>
        </p:txBody>
      </p:sp>
      <p:sp>
        <p:nvSpPr>
          <p:cNvPr id="11" name="TextBox 10">
            <a:extLst>
              <a:ext uri="{FF2B5EF4-FFF2-40B4-BE49-F238E27FC236}">
                <a16:creationId xmlns:a16="http://schemas.microsoft.com/office/drawing/2014/main" id="{1E482BE0-CD3B-5CFF-B349-051ED875DE0E}"/>
              </a:ext>
            </a:extLst>
          </p:cNvPr>
          <p:cNvSpPr txBox="1"/>
          <p:nvPr/>
        </p:nvSpPr>
        <p:spPr>
          <a:xfrm>
            <a:off x="192438" y="151750"/>
            <a:ext cx="10992256" cy="523220"/>
          </a:xfrm>
          <a:prstGeom prst="rect">
            <a:avLst/>
          </a:prstGeom>
          <a:noFill/>
        </p:spPr>
        <p:txBody>
          <a:bodyPr wrap="square" rtlCol="0">
            <a:spAutoFit/>
          </a:bodyPr>
          <a:lstStyle/>
          <a:p>
            <a:r>
              <a:rPr lang="en-GB" sz="2800" b="1" dirty="0">
                <a:latin typeface="Arial" panose="020B0604020202020204" pitchFamily="34" charset="0"/>
                <a:cs typeface="Arial" panose="020B0604020202020204" pitchFamily="34" charset="0"/>
              </a:rPr>
              <a:t>Labelling our dataset </a:t>
            </a:r>
          </a:p>
        </p:txBody>
      </p:sp>
      <p:sp>
        <p:nvSpPr>
          <p:cNvPr id="12" name="TextBox 11">
            <a:extLst>
              <a:ext uri="{FF2B5EF4-FFF2-40B4-BE49-F238E27FC236}">
                <a16:creationId xmlns:a16="http://schemas.microsoft.com/office/drawing/2014/main" id="{352896EB-CE99-7608-E124-EAC7B983151C}"/>
              </a:ext>
            </a:extLst>
          </p:cNvPr>
          <p:cNvSpPr txBox="1"/>
          <p:nvPr/>
        </p:nvSpPr>
        <p:spPr>
          <a:xfrm>
            <a:off x="562955" y="3206316"/>
            <a:ext cx="8536568" cy="646331"/>
          </a:xfrm>
          <a:prstGeom prst="rect">
            <a:avLst/>
          </a:prstGeom>
          <a:noFill/>
        </p:spPr>
        <p:txBody>
          <a:bodyPr wrap="none" rtlCol="0">
            <a:spAutoFit/>
          </a:bodyPr>
          <a:lstStyle/>
          <a:p>
            <a:r>
              <a:rPr lang="en-IN" dirty="0">
                <a:solidFill>
                  <a:srgbClr val="FF0000"/>
                </a:solidFill>
              </a:rPr>
              <a:t>Step 2: </a:t>
            </a:r>
            <a:r>
              <a:rPr lang="en-IN" b="1" dirty="0"/>
              <a:t>Copy </a:t>
            </a:r>
            <a:r>
              <a:rPr lang="en-IN" dirty="0"/>
              <a:t>the extracted folder </a:t>
            </a:r>
            <a:r>
              <a:rPr lang="en-IN" b="1" dirty="0"/>
              <a:t>Dataset_blood_cells </a:t>
            </a:r>
            <a:r>
              <a:rPr lang="en-IN" dirty="0"/>
              <a:t>into the LabelImg-master directory</a:t>
            </a:r>
          </a:p>
          <a:p>
            <a:endParaRPr lang="en-IN" dirty="0"/>
          </a:p>
        </p:txBody>
      </p:sp>
      <p:sp>
        <p:nvSpPr>
          <p:cNvPr id="13" name="TextBox 12">
            <a:extLst>
              <a:ext uri="{FF2B5EF4-FFF2-40B4-BE49-F238E27FC236}">
                <a16:creationId xmlns:a16="http://schemas.microsoft.com/office/drawing/2014/main" id="{FE604298-DC0E-408C-776D-3E8EB3F07E63}"/>
              </a:ext>
            </a:extLst>
          </p:cNvPr>
          <p:cNvSpPr txBox="1"/>
          <p:nvPr/>
        </p:nvSpPr>
        <p:spPr>
          <a:xfrm>
            <a:off x="562955" y="3681881"/>
            <a:ext cx="7713715" cy="646331"/>
          </a:xfrm>
          <a:prstGeom prst="rect">
            <a:avLst/>
          </a:prstGeom>
          <a:noFill/>
        </p:spPr>
        <p:txBody>
          <a:bodyPr wrap="none" rtlCol="0">
            <a:spAutoFit/>
          </a:bodyPr>
          <a:lstStyle/>
          <a:p>
            <a:r>
              <a:rPr lang="en-IN" dirty="0">
                <a:solidFill>
                  <a:srgbClr val="FF0000"/>
                </a:solidFill>
              </a:rPr>
              <a:t>Step 3: </a:t>
            </a:r>
            <a:r>
              <a:rPr lang="en-IN" b="1" dirty="0"/>
              <a:t>Open</a:t>
            </a:r>
            <a:r>
              <a:rPr lang="en-IN" dirty="0"/>
              <a:t> folder </a:t>
            </a:r>
            <a:r>
              <a:rPr lang="en-IN" b="1" dirty="0"/>
              <a:t>Dataset_blood_cells </a:t>
            </a:r>
            <a:r>
              <a:rPr lang="en-IN" dirty="0"/>
              <a:t>and create a txt file called “</a:t>
            </a:r>
            <a:r>
              <a:rPr lang="en-IN" b="1" dirty="0">
                <a:solidFill>
                  <a:srgbClr val="00B050"/>
                </a:solidFill>
              </a:rPr>
              <a:t>classes.txt</a:t>
            </a:r>
            <a:r>
              <a:rPr lang="en-IN" dirty="0"/>
              <a:t>” </a:t>
            </a:r>
          </a:p>
          <a:p>
            <a:endParaRPr lang="en-IN" dirty="0"/>
          </a:p>
        </p:txBody>
      </p:sp>
      <p:sp>
        <p:nvSpPr>
          <p:cNvPr id="16" name="TextBox 15">
            <a:extLst>
              <a:ext uri="{FF2B5EF4-FFF2-40B4-BE49-F238E27FC236}">
                <a16:creationId xmlns:a16="http://schemas.microsoft.com/office/drawing/2014/main" id="{878CB70A-AB69-B279-4ACE-6F9C3EEF3FC6}"/>
              </a:ext>
            </a:extLst>
          </p:cNvPr>
          <p:cNvSpPr txBox="1"/>
          <p:nvPr/>
        </p:nvSpPr>
        <p:spPr>
          <a:xfrm>
            <a:off x="562955" y="4157446"/>
            <a:ext cx="7920646" cy="923330"/>
          </a:xfrm>
          <a:prstGeom prst="rect">
            <a:avLst/>
          </a:prstGeom>
          <a:noFill/>
        </p:spPr>
        <p:txBody>
          <a:bodyPr wrap="square" rtlCol="0">
            <a:spAutoFit/>
          </a:bodyPr>
          <a:lstStyle/>
          <a:p>
            <a:r>
              <a:rPr lang="en-IN" dirty="0">
                <a:solidFill>
                  <a:srgbClr val="FF0000"/>
                </a:solidFill>
              </a:rPr>
              <a:t>Step 4: </a:t>
            </a:r>
            <a:r>
              <a:rPr lang="en-IN" dirty="0"/>
              <a:t>Fill the </a:t>
            </a:r>
            <a:r>
              <a:rPr lang="en-IN" b="1" dirty="0">
                <a:solidFill>
                  <a:srgbClr val="00B050"/>
                </a:solidFill>
              </a:rPr>
              <a:t>classes.txt </a:t>
            </a:r>
            <a:r>
              <a:rPr lang="en-IN" dirty="0"/>
              <a:t>with the names of classes that we intend to detect. In this case the classes being: </a:t>
            </a:r>
            <a:r>
              <a:rPr lang="en-IN" b="1" dirty="0">
                <a:solidFill>
                  <a:srgbClr val="00B050"/>
                </a:solidFill>
              </a:rPr>
              <a:t>RBC, WBC and Platelets</a:t>
            </a:r>
          </a:p>
          <a:p>
            <a:endParaRPr lang="en-IN" dirty="0"/>
          </a:p>
        </p:txBody>
      </p:sp>
      <p:pic>
        <p:nvPicPr>
          <p:cNvPr id="4" name="Picture 3" descr="Graphical user interface, text, application&#10;&#10;Description automatically generated">
            <a:extLst>
              <a:ext uri="{FF2B5EF4-FFF2-40B4-BE49-F238E27FC236}">
                <a16:creationId xmlns:a16="http://schemas.microsoft.com/office/drawing/2014/main" id="{45588453-D1E5-D96C-8B79-A52487D091F4}"/>
              </a:ext>
            </a:extLst>
          </p:cNvPr>
          <p:cNvPicPr>
            <a:picLocks noChangeAspect="1"/>
          </p:cNvPicPr>
          <p:nvPr/>
        </p:nvPicPr>
        <p:blipFill>
          <a:blip r:embed="rId6"/>
          <a:stretch>
            <a:fillRect/>
          </a:stretch>
        </p:blipFill>
        <p:spPr>
          <a:xfrm>
            <a:off x="8628590" y="3551581"/>
            <a:ext cx="2826273" cy="1795640"/>
          </a:xfrm>
          <a:prstGeom prst="rect">
            <a:avLst/>
          </a:prstGeom>
        </p:spPr>
      </p:pic>
    </p:spTree>
    <p:extLst>
      <p:ext uri="{BB962C8B-B14F-4D97-AF65-F5344CB8AC3E}">
        <p14:creationId xmlns:p14="http://schemas.microsoft.com/office/powerpoint/2010/main" val="40492572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EBD65A4-F8BD-C108-2CE1-DCFD935F6C9E}"/>
              </a:ext>
            </a:extLst>
          </p:cNvPr>
          <p:cNvSpPr txBox="1"/>
          <p:nvPr/>
        </p:nvSpPr>
        <p:spPr>
          <a:xfrm>
            <a:off x="192438" y="151750"/>
            <a:ext cx="10992256" cy="523220"/>
          </a:xfrm>
          <a:prstGeom prst="rect">
            <a:avLst/>
          </a:prstGeom>
          <a:noFill/>
        </p:spPr>
        <p:txBody>
          <a:bodyPr wrap="square" rtlCol="0">
            <a:spAutoFit/>
          </a:bodyPr>
          <a:lstStyle/>
          <a:p>
            <a:r>
              <a:rPr lang="en-GB" sz="2800" b="1" dirty="0">
                <a:latin typeface="Arial" panose="020B0604020202020204" pitchFamily="34" charset="0"/>
                <a:cs typeface="Arial" panose="020B0604020202020204" pitchFamily="34" charset="0"/>
              </a:rPr>
              <a:t>Labelling our dataset </a:t>
            </a:r>
          </a:p>
        </p:txBody>
      </p:sp>
      <p:sp>
        <p:nvSpPr>
          <p:cNvPr id="5" name="TextBox 4">
            <a:extLst>
              <a:ext uri="{FF2B5EF4-FFF2-40B4-BE49-F238E27FC236}">
                <a16:creationId xmlns:a16="http://schemas.microsoft.com/office/drawing/2014/main" id="{BED8679B-7C21-1A3E-1318-B33B94CAA550}"/>
              </a:ext>
            </a:extLst>
          </p:cNvPr>
          <p:cNvSpPr txBox="1"/>
          <p:nvPr/>
        </p:nvSpPr>
        <p:spPr>
          <a:xfrm>
            <a:off x="282852" y="755416"/>
            <a:ext cx="10685827" cy="646331"/>
          </a:xfrm>
          <a:prstGeom prst="rect">
            <a:avLst/>
          </a:prstGeom>
          <a:noFill/>
        </p:spPr>
        <p:txBody>
          <a:bodyPr wrap="square" rtlCol="0">
            <a:spAutoFit/>
          </a:bodyPr>
          <a:lstStyle/>
          <a:p>
            <a:r>
              <a:rPr lang="en-IN" dirty="0">
                <a:solidFill>
                  <a:srgbClr val="FF0000"/>
                </a:solidFill>
              </a:rPr>
              <a:t>Step 5: </a:t>
            </a:r>
            <a:r>
              <a:rPr lang="en-IN" b="1" dirty="0"/>
              <a:t>Open </a:t>
            </a:r>
            <a:r>
              <a:rPr lang="en-IN" dirty="0"/>
              <a:t>the </a:t>
            </a:r>
            <a:r>
              <a:rPr lang="en-IN" b="1" dirty="0"/>
              <a:t>LabelImg-master</a:t>
            </a:r>
            <a:r>
              <a:rPr lang="en-IN" dirty="0"/>
              <a:t> directory  in the anaconda prompt and activate the virtual environment we created earlier </a:t>
            </a:r>
          </a:p>
        </p:txBody>
      </p:sp>
      <p:sp>
        <p:nvSpPr>
          <p:cNvPr id="11" name="TextBox 10">
            <a:extLst>
              <a:ext uri="{FF2B5EF4-FFF2-40B4-BE49-F238E27FC236}">
                <a16:creationId xmlns:a16="http://schemas.microsoft.com/office/drawing/2014/main" id="{D2A08DD8-6459-8164-38DC-ECBA74E0E28E}"/>
              </a:ext>
            </a:extLst>
          </p:cNvPr>
          <p:cNvSpPr txBox="1"/>
          <p:nvPr/>
        </p:nvSpPr>
        <p:spPr>
          <a:xfrm>
            <a:off x="1634808" y="4824304"/>
            <a:ext cx="2481770" cy="369332"/>
          </a:xfrm>
          <a:prstGeom prst="rect">
            <a:avLst/>
          </a:prstGeom>
          <a:noFill/>
        </p:spPr>
        <p:txBody>
          <a:bodyPr wrap="none" rtlCol="0">
            <a:spAutoFit/>
          </a:bodyPr>
          <a:lstStyle/>
          <a:p>
            <a:r>
              <a:rPr lang="en-IN" dirty="0"/>
              <a:t>Calling the LabelImg GUI</a:t>
            </a:r>
          </a:p>
        </p:txBody>
      </p:sp>
      <p:sp>
        <p:nvSpPr>
          <p:cNvPr id="15" name="TextBox 14">
            <a:extLst>
              <a:ext uri="{FF2B5EF4-FFF2-40B4-BE49-F238E27FC236}">
                <a16:creationId xmlns:a16="http://schemas.microsoft.com/office/drawing/2014/main" id="{FA6AF07B-1DBC-0BB9-48B0-27F84A326EED}"/>
              </a:ext>
            </a:extLst>
          </p:cNvPr>
          <p:cNvSpPr txBox="1"/>
          <p:nvPr/>
        </p:nvSpPr>
        <p:spPr>
          <a:xfrm>
            <a:off x="7972305" y="4824304"/>
            <a:ext cx="2647648" cy="369332"/>
          </a:xfrm>
          <a:prstGeom prst="rect">
            <a:avLst/>
          </a:prstGeom>
          <a:noFill/>
        </p:spPr>
        <p:txBody>
          <a:bodyPr wrap="none" rtlCol="0">
            <a:spAutoFit/>
          </a:bodyPr>
          <a:lstStyle/>
          <a:p>
            <a:r>
              <a:rPr lang="en-IN" dirty="0"/>
              <a:t>Location of our classes file</a:t>
            </a:r>
          </a:p>
        </p:txBody>
      </p:sp>
      <p:pic>
        <p:nvPicPr>
          <p:cNvPr id="18" name="Picture 17">
            <a:extLst>
              <a:ext uri="{FF2B5EF4-FFF2-40B4-BE49-F238E27FC236}">
                <a16:creationId xmlns:a16="http://schemas.microsoft.com/office/drawing/2014/main" id="{5972EC94-6233-4D1D-4D74-72394D61FA7E}"/>
              </a:ext>
            </a:extLst>
          </p:cNvPr>
          <p:cNvPicPr>
            <a:picLocks noChangeAspect="1"/>
          </p:cNvPicPr>
          <p:nvPr/>
        </p:nvPicPr>
        <p:blipFill rotWithShape="1">
          <a:blip r:embed="rId2"/>
          <a:srcRect t="76702" r="24127"/>
          <a:stretch/>
        </p:blipFill>
        <p:spPr>
          <a:xfrm>
            <a:off x="4511040" y="1596320"/>
            <a:ext cx="7099878" cy="885735"/>
          </a:xfrm>
          <a:prstGeom prst="rect">
            <a:avLst/>
          </a:prstGeom>
        </p:spPr>
      </p:pic>
      <p:sp>
        <p:nvSpPr>
          <p:cNvPr id="19" name="TextBox 18">
            <a:extLst>
              <a:ext uri="{FF2B5EF4-FFF2-40B4-BE49-F238E27FC236}">
                <a16:creationId xmlns:a16="http://schemas.microsoft.com/office/drawing/2014/main" id="{A6EACC79-AB31-13C1-D205-CF295414E77E}"/>
              </a:ext>
            </a:extLst>
          </p:cNvPr>
          <p:cNvSpPr txBox="1"/>
          <p:nvPr/>
        </p:nvSpPr>
        <p:spPr>
          <a:xfrm>
            <a:off x="322725" y="1793471"/>
            <a:ext cx="4035915" cy="646331"/>
          </a:xfrm>
          <a:prstGeom prst="rect">
            <a:avLst/>
          </a:prstGeom>
          <a:noFill/>
        </p:spPr>
        <p:txBody>
          <a:bodyPr wrap="square" rtlCol="0">
            <a:spAutoFit/>
          </a:bodyPr>
          <a:lstStyle/>
          <a:p>
            <a:r>
              <a:rPr lang="en-IN" dirty="0">
                <a:solidFill>
                  <a:srgbClr val="FF0000"/>
                </a:solidFill>
              </a:rPr>
              <a:t>Step 6 : </a:t>
            </a:r>
            <a:r>
              <a:rPr lang="en-IN" dirty="0"/>
              <a:t>To open LabelImg, use following </a:t>
            </a:r>
          </a:p>
          <a:p>
            <a:r>
              <a:rPr lang="en-IN" dirty="0"/>
              <a:t>commands</a:t>
            </a:r>
          </a:p>
        </p:txBody>
      </p:sp>
      <p:sp>
        <p:nvSpPr>
          <p:cNvPr id="20" name="Arrow: Up 19">
            <a:extLst>
              <a:ext uri="{FF2B5EF4-FFF2-40B4-BE49-F238E27FC236}">
                <a16:creationId xmlns:a16="http://schemas.microsoft.com/office/drawing/2014/main" id="{9E5970F0-BB8A-7D9A-CBD9-2FEAEEF5C4E4}"/>
              </a:ext>
            </a:extLst>
          </p:cNvPr>
          <p:cNvSpPr/>
          <p:nvPr/>
        </p:nvSpPr>
        <p:spPr>
          <a:xfrm rot="5400000">
            <a:off x="4434840" y="1941302"/>
            <a:ext cx="152400" cy="19577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pic>
        <p:nvPicPr>
          <p:cNvPr id="10" name="Picture 9" descr="Application&#10;&#10;Description automatically generated with medium confidence">
            <a:extLst>
              <a:ext uri="{FF2B5EF4-FFF2-40B4-BE49-F238E27FC236}">
                <a16:creationId xmlns:a16="http://schemas.microsoft.com/office/drawing/2014/main" id="{34AB2CF9-49D5-4FE6-2742-A7F9427ACE84}"/>
              </a:ext>
            </a:extLst>
          </p:cNvPr>
          <p:cNvPicPr>
            <a:picLocks noChangeAspect="1"/>
          </p:cNvPicPr>
          <p:nvPr/>
        </p:nvPicPr>
        <p:blipFill rotWithShape="1">
          <a:blip r:embed="rId3"/>
          <a:srcRect r="20213" b="87085"/>
          <a:stretch/>
        </p:blipFill>
        <p:spPr>
          <a:xfrm>
            <a:off x="527647" y="2783343"/>
            <a:ext cx="11297752" cy="1028697"/>
          </a:xfrm>
          <a:prstGeom prst="rect">
            <a:avLst/>
          </a:prstGeom>
        </p:spPr>
      </p:pic>
      <p:cxnSp>
        <p:nvCxnSpPr>
          <p:cNvPr id="14" name="Straight Arrow Connector 13">
            <a:extLst>
              <a:ext uri="{FF2B5EF4-FFF2-40B4-BE49-F238E27FC236}">
                <a16:creationId xmlns:a16="http://schemas.microsoft.com/office/drawing/2014/main" id="{66A45EDA-8CEF-DBC9-F969-C8054CF954CA}"/>
              </a:ext>
            </a:extLst>
          </p:cNvPr>
          <p:cNvCxnSpPr>
            <a:stCxn id="11" idx="0"/>
          </p:cNvCxnSpPr>
          <p:nvPr/>
        </p:nvCxnSpPr>
        <p:spPr>
          <a:xfrm flipV="1">
            <a:off x="2875693" y="3579779"/>
            <a:ext cx="577626" cy="124452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Rectangle: Rounded Corners 16">
            <a:extLst>
              <a:ext uri="{FF2B5EF4-FFF2-40B4-BE49-F238E27FC236}">
                <a16:creationId xmlns:a16="http://schemas.microsoft.com/office/drawing/2014/main" id="{D8BF9A8F-7471-5854-439F-A4783A01E6BD}"/>
              </a:ext>
            </a:extLst>
          </p:cNvPr>
          <p:cNvSpPr/>
          <p:nvPr/>
        </p:nvSpPr>
        <p:spPr>
          <a:xfrm>
            <a:off x="2970791" y="3429000"/>
            <a:ext cx="1387849" cy="170235"/>
          </a:xfrm>
          <a:prstGeom prst="roundRect">
            <a:avLst/>
          </a:prstGeom>
          <a:solidFill>
            <a:srgbClr val="4472C4">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Rectangle: Rounded Corners 20">
            <a:extLst>
              <a:ext uri="{FF2B5EF4-FFF2-40B4-BE49-F238E27FC236}">
                <a16:creationId xmlns:a16="http://schemas.microsoft.com/office/drawing/2014/main" id="{D9DA431F-5C91-2A86-69E2-DD941AE49B71}"/>
              </a:ext>
            </a:extLst>
          </p:cNvPr>
          <p:cNvSpPr/>
          <p:nvPr/>
        </p:nvSpPr>
        <p:spPr>
          <a:xfrm>
            <a:off x="4358640" y="3429000"/>
            <a:ext cx="3287300" cy="150780"/>
          </a:xfrm>
          <a:prstGeom prst="roundRect">
            <a:avLst/>
          </a:prstGeom>
          <a:solidFill>
            <a:srgbClr val="4472C4">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Rectangle: Rounded Corners 21">
            <a:extLst>
              <a:ext uri="{FF2B5EF4-FFF2-40B4-BE49-F238E27FC236}">
                <a16:creationId xmlns:a16="http://schemas.microsoft.com/office/drawing/2014/main" id="{D672C392-84C4-EA25-039D-37200AC69A51}"/>
              </a:ext>
            </a:extLst>
          </p:cNvPr>
          <p:cNvSpPr/>
          <p:nvPr/>
        </p:nvSpPr>
        <p:spPr>
          <a:xfrm>
            <a:off x="7672657" y="3428189"/>
            <a:ext cx="4078356" cy="150780"/>
          </a:xfrm>
          <a:prstGeom prst="roundRect">
            <a:avLst/>
          </a:prstGeom>
          <a:solidFill>
            <a:srgbClr val="4472C4">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3" name="Straight Arrow Connector 22">
            <a:extLst>
              <a:ext uri="{FF2B5EF4-FFF2-40B4-BE49-F238E27FC236}">
                <a16:creationId xmlns:a16="http://schemas.microsoft.com/office/drawing/2014/main" id="{7EAD7FC9-D367-AC90-DBC2-A94E31E8E765}"/>
              </a:ext>
            </a:extLst>
          </p:cNvPr>
          <p:cNvCxnSpPr/>
          <p:nvPr/>
        </p:nvCxnSpPr>
        <p:spPr>
          <a:xfrm flipV="1">
            <a:off x="9423022" y="3636104"/>
            <a:ext cx="577626" cy="124452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9B381CEF-E1D4-0F81-2BDE-9F3A9FE9A26C}"/>
              </a:ext>
            </a:extLst>
          </p:cNvPr>
          <p:cNvSpPr txBox="1"/>
          <p:nvPr/>
        </p:nvSpPr>
        <p:spPr>
          <a:xfrm>
            <a:off x="4885887" y="4511297"/>
            <a:ext cx="2317109" cy="369332"/>
          </a:xfrm>
          <a:prstGeom prst="rect">
            <a:avLst/>
          </a:prstGeom>
          <a:noFill/>
        </p:spPr>
        <p:txBody>
          <a:bodyPr wrap="none" rtlCol="0">
            <a:spAutoFit/>
          </a:bodyPr>
          <a:lstStyle/>
          <a:p>
            <a:r>
              <a:rPr lang="en-IN" dirty="0"/>
              <a:t>Location of our images</a:t>
            </a:r>
          </a:p>
        </p:txBody>
      </p:sp>
      <p:cxnSp>
        <p:nvCxnSpPr>
          <p:cNvPr id="25" name="Straight Arrow Connector 24">
            <a:extLst>
              <a:ext uri="{FF2B5EF4-FFF2-40B4-BE49-F238E27FC236}">
                <a16:creationId xmlns:a16="http://schemas.microsoft.com/office/drawing/2014/main" id="{11A89294-A86B-CD82-3720-26170970626F}"/>
              </a:ext>
            </a:extLst>
          </p:cNvPr>
          <p:cNvCxnSpPr>
            <a:cxnSpLocks/>
          </p:cNvCxnSpPr>
          <p:nvPr/>
        </p:nvCxnSpPr>
        <p:spPr>
          <a:xfrm flipV="1">
            <a:off x="6044441" y="3579780"/>
            <a:ext cx="414725" cy="96981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179405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10;&#10;Description automatically generated with low confidence">
            <a:extLst>
              <a:ext uri="{FF2B5EF4-FFF2-40B4-BE49-F238E27FC236}">
                <a16:creationId xmlns:a16="http://schemas.microsoft.com/office/drawing/2014/main" id="{885762DC-AF35-B0C6-FB90-7CA287C7E03E}"/>
              </a:ext>
            </a:extLst>
          </p:cNvPr>
          <p:cNvPicPr>
            <a:picLocks noChangeAspect="1"/>
          </p:cNvPicPr>
          <p:nvPr/>
        </p:nvPicPr>
        <p:blipFill>
          <a:blip r:embed="rId2"/>
          <a:stretch>
            <a:fill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F7C1EB90-19D3-96C8-B639-A13AAB8DC5EA}"/>
              </a:ext>
            </a:extLst>
          </p:cNvPr>
          <p:cNvSpPr/>
          <p:nvPr/>
        </p:nvSpPr>
        <p:spPr>
          <a:xfrm>
            <a:off x="142240" y="3332480"/>
            <a:ext cx="528320" cy="43688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0598796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diagram&#10;&#10;Description automatically generated">
            <a:extLst>
              <a:ext uri="{FF2B5EF4-FFF2-40B4-BE49-F238E27FC236}">
                <a16:creationId xmlns:a16="http://schemas.microsoft.com/office/drawing/2014/main" id="{7F3970FE-AD5F-CDDB-2FE9-DEB156001B75}"/>
              </a:ext>
            </a:extLst>
          </p:cNvPr>
          <p:cNvPicPr>
            <a:picLocks noChangeAspect="1"/>
          </p:cNvPicPr>
          <p:nvPr/>
        </p:nvPicPr>
        <p:blipFill rotWithShape="1">
          <a:blip r:embed="rId2"/>
          <a:srcRect r="9679"/>
          <a:stretch/>
        </p:blipFill>
        <p:spPr>
          <a:xfrm>
            <a:off x="52141" y="971789"/>
            <a:ext cx="6832366" cy="3962400"/>
          </a:xfrm>
          <a:prstGeom prst="rect">
            <a:avLst/>
          </a:prstGeom>
        </p:spPr>
      </p:pic>
      <p:pic>
        <p:nvPicPr>
          <p:cNvPr id="5" name="Picture 4" descr="Text&#10;&#10;Description automatically generated">
            <a:extLst>
              <a:ext uri="{FF2B5EF4-FFF2-40B4-BE49-F238E27FC236}">
                <a16:creationId xmlns:a16="http://schemas.microsoft.com/office/drawing/2014/main" id="{707CE3CD-28C9-2F87-79AB-73C19B7B4D29}"/>
              </a:ext>
            </a:extLst>
          </p:cNvPr>
          <p:cNvPicPr>
            <a:picLocks noChangeAspect="1"/>
          </p:cNvPicPr>
          <p:nvPr/>
        </p:nvPicPr>
        <p:blipFill rotWithShape="1">
          <a:blip r:embed="rId3"/>
          <a:srcRect t="4" r="29371" b="1"/>
          <a:stretch/>
        </p:blipFill>
        <p:spPr>
          <a:xfrm>
            <a:off x="7549166" y="1056640"/>
            <a:ext cx="4304284" cy="3616905"/>
          </a:xfrm>
          <a:prstGeom prst="rect">
            <a:avLst/>
          </a:prstGeom>
        </p:spPr>
      </p:pic>
      <p:grpSp>
        <p:nvGrpSpPr>
          <p:cNvPr id="12" name="Group 11">
            <a:extLst>
              <a:ext uri="{FF2B5EF4-FFF2-40B4-BE49-F238E27FC236}">
                <a16:creationId xmlns:a16="http://schemas.microsoft.com/office/drawing/2014/main" id="{993CBBE0-AD53-803C-E7AF-AD2518752324}"/>
              </a:ext>
            </a:extLst>
          </p:cNvPr>
          <p:cNvGrpSpPr/>
          <p:nvPr/>
        </p:nvGrpSpPr>
        <p:grpSpPr>
          <a:xfrm>
            <a:off x="7455932" y="4111450"/>
            <a:ext cx="4209032" cy="419855"/>
            <a:chOff x="5352494" y="357108"/>
            <a:chExt cx="4209032" cy="419855"/>
          </a:xfrm>
        </p:grpSpPr>
        <p:sp>
          <p:nvSpPr>
            <p:cNvPr id="7" name="Rectangle 6">
              <a:extLst>
                <a:ext uri="{FF2B5EF4-FFF2-40B4-BE49-F238E27FC236}">
                  <a16:creationId xmlns:a16="http://schemas.microsoft.com/office/drawing/2014/main" id="{076295E4-2114-69EC-0243-0F095F2D4D9D}"/>
                </a:ext>
              </a:extLst>
            </p:cNvPr>
            <p:cNvSpPr/>
            <p:nvPr/>
          </p:nvSpPr>
          <p:spPr>
            <a:xfrm>
              <a:off x="5352494" y="407631"/>
              <a:ext cx="633508" cy="369332"/>
            </a:xfrm>
            <a:prstGeom prst="rect">
              <a:avLst/>
            </a:prstGeom>
            <a:noFill/>
          </p:spPr>
          <p:txBody>
            <a:bodyPr wrap="none" lIns="91440" tIns="45720" rIns="91440" bIns="45720">
              <a:spAutoFit/>
            </a:bodyPr>
            <a:lstStyle/>
            <a:p>
              <a:pPr algn="ctr"/>
              <a:r>
                <a:rPr lang="en-US" b="1" dirty="0">
                  <a:ln w="0"/>
                  <a:effectLst>
                    <a:outerShdw blurRad="38100" dist="19050" dir="2700000" algn="tl" rotWithShape="0">
                      <a:schemeClr val="dk1">
                        <a:alpha val="40000"/>
                      </a:schemeClr>
                    </a:outerShdw>
                  </a:effectLst>
                </a:rPr>
                <a:t>class</a:t>
              </a:r>
              <a:endParaRPr lang="en-US" b="1" cap="none" spc="0" dirty="0">
                <a:ln w="0"/>
                <a:solidFill>
                  <a:schemeClr val="tx1"/>
                </a:solidFill>
                <a:effectLst>
                  <a:outerShdw blurRad="38100" dist="19050" dir="2700000" algn="tl" rotWithShape="0">
                    <a:schemeClr val="dk1">
                      <a:alpha val="40000"/>
                    </a:schemeClr>
                  </a:outerShdw>
                </a:effectLst>
              </a:endParaRPr>
            </a:p>
          </p:txBody>
        </p:sp>
        <p:sp>
          <p:nvSpPr>
            <p:cNvPr id="8" name="Rectangle 7">
              <a:extLst>
                <a:ext uri="{FF2B5EF4-FFF2-40B4-BE49-F238E27FC236}">
                  <a16:creationId xmlns:a16="http://schemas.microsoft.com/office/drawing/2014/main" id="{DB1426A7-DB1B-A276-156F-99D6AE6EC478}"/>
                </a:ext>
              </a:extLst>
            </p:cNvPr>
            <p:cNvSpPr/>
            <p:nvPr/>
          </p:nvSpPr>
          <p:spPr>
            <a:xfrm>
              <a:off x="6048724" y="382508"/>
              <a:ext cx="633508" cy="369332"/>
            </a:xfrm>
            <a:prstGeom prst="rect">
              <a:avLst/>
            </a:prstGeom>
            <a:noFill/>
          </p:spPr>
          <p:txBody>
            <a:bodyPr wrap="square" lIns="91440" tIns="45720" rIns="91440" bIns="45720">
              <a:spAutoFit/>
            </a:bodyPr>
            <a:lstStyle/>
            <a:p>
              <a:pPr algn="ctr"/>
              <a:r>
                <a:rPr lang="en-US" b="1" dirty="0">
                  <a:ln w="0"/>
                  <a:effectLst>
                    <a:outerShdw blurRad="38100" dist="19050" dir="2700000" algn="tl" rotWithShape="0">
                      <a:schemeClr val="dk1">
                        <a:alpha val="40000"/>
                      </a:schemeClr>
                    </a:outerShdw>
                  </a:effectLst>
                </a:rPr>
                <a:t>a</a:t>
              </a:r>
              <a:endParaRPr lang="en-US" b="1" cap="none" spc="0" dirty="0">
                <a:ln w="0"/>
                <a:solidFill>
                  <a:schemeClr val="tx1"/>
                </a:solidFill>
                <a:effectLst>
                  <a:outerShdw blurRad="38100" dist="19050" dir="2700000" algn="tl" rotWithShape="0">
                    <a:schemeClr val="dk1">
                      <a:alpha val="40000"/>
                    </a:schemeClr>
                  </a:outerShdw>
                </a:effectLst>
              </a:endParaRPr>
            </a:p>
          </p:txBody>
        </p:sp>
        <p:sp>
          <p:nvSpPr>
            <p:cNvPr id="9" name="Rectangle 8">
              <a:extLst>
                <a:ext uri="{FF2B5EF4-FFF2-40B4-BE49-F238E27FC236}">
                  <a16:creationId xmlns:a16="http://schemas.microsoft.com/office/drawing/2014/main" id="{EA8F1C44-2FC5-3479-DEDF-D74935864E85}"/>
                </a:ext>
              </a:extLst>
            </p:cNvPr>
            <p:cNvSpPr/>
            <p:nvPr/>
          </p:nvSpPr>
          <p:spPr>
            <a:xfrm>
              <a:off x="7042834" y="382508"/>
              <a:ext cx="633508" cy="369332"/>
            </a:xfrm>
            <a:prstGeom prst="rect">
              <a:avLst/>
            </a:prstGeom>
            <a:noFill/>
          </p:spPr>
          <p:txBody>
            <a:bodyPr wrap="square" lIns="91440" tIns="45720" rIns="91440" bIns="45720">
              <a:spAutoFit/>
            </a:bodyPr>
            <a:lstStyle/>
            <a:p>
              <a:pPr algn="ctr"/>
              <a:r>
                <a:rPr lang="en-US" b="1" dirty="0">
                  <a:ln w="0"/>
                  <a:effectLst>
                    <a:outerShdw blurRad="38100" dist="19050" dir="2700000" algn="tl" rotWithShape="0">
                      <a:schemeClr val="dk1">
                        <a:alpha val="40000"/>
                      </a:schemeClr>
                    </a:outerShdw>
                  </a:effectLst>
                </a:rPr>
                <a:t>b</a:t>
              </a:r>
              <a:endParaRPr lang="en-US" b="1" cap="none" spc="0" dirty="0">
                <a:ln w="0"/>
                <a:solidFill>
                  <a:schemeClr val="tx1"/>
                </a:solidFill>
                <a:effectLst>
                  <a:outerShdw blurRad="38100" dist="19050" dir="2700000" algn="tl" rotWithShape="0">
                    <a:schemeClr val="dk1">
                      <a:alpha val="40000"/>
                    </a:schemeClr>
                  </a:outerShdw>
                </a:effectLst>
              </a:endParaRPr>
            </a:p>
          </p:txBody>
        </p:sp>
        <p:sp>
          <p:nvSpPr>
            <p:cNvPr id="10" name="Rectangle 9">
              <a:extLst>
                <a:ext uri="{FF2B5EF4-FFF2-40B4-BE49-F238E27FC236}">
                  <a16:creationId xmlns:a16="http://schemas.microsoft.com/office/drawing/2014/main" id="{96A3C970-D77D-4F85-4B7E-DCB9723FAADB}"/>
                </a:ext>
              </a:extLst>
            </p:cNvPr>
            <p:cNvSpPr/>
            <p:nvPr/>
          </p:nvSpPr>
          <p:spPr>
            <a:xfrm>
              <a:off x="7993096" y="389374"/>
              <a:ext cx="633508" cy="369332"/>
            </a:xfrm>
            <a:prstGeom prst="rect">
              <a:avLst/>
            </a:prstGeom>
            <a:noFill/>
          </p:spPr>
          <p:txBody>
            <a:bodyPr wrap="square" lIns="91440" tIns="45720" rIns="91440" bIns="45720">
              <a:spAutoFit/>
            </a:bodyPr>
            <a:lstStyle/>
            <a:p>
              <a:pPr algn="ctr"/>
              <a:r>
                <a:rPr lang="en-US" b="1" dirty="0">
                  <a:ln w="0"/>
                  <a:effectLst>
                    <a:outerShdw blurRad="38100" dist="19050" dir="2700000" algn="tl" rotWithShape="0">
                      <a:schemeClr val="dk1">
                        <a:alpha val="40000"/>
                      </a:schemeClr>
                    </a:outerShdw>
                  </a:effectLst>
                </a:rPr>
                <a:t>c</a:t>
              </a:r>
              <a:endParaRPr lang="en-US" b="1" cap="none" spc="0" dirty="0">
                <a:ln w="0"/>
                <a:solidFill>
                  <a:schemeClr val="tx1"/>
                </a:solidFill>
                <a:effectLst>
                  <a:outerShdw blurRad="38100" dist="19050" dir="2700000" algn="tl" rotWithShape="0">
                    <a:schemeClr val="dk1">
                      <a:alpha val="40000"/>
                    </a:schemeClr>
                  </a:outerShdw>
                </a:effectLst>
              </a:endParaRPr>
            </a:p>
          </p:txBody>
        </p:sp>
        <p:sp>
          <p:nvSpPr>
            <p:cNvPr id="11" name="Rectangle 10">
              <a:extLst>
                <a:ext uri="{FF2B5EF4-FFF2-40B4-BE49-F238E27FC236}">
                  <a16:creationId xmlns:a16="http://schemas.microsoft.com/office/drawing/2014/main" id="{97AA20A7-5F53-0663-43F7-471CEDF8F905}"/>
                </a:ext>
              </a:extLst>
            </p:cNvPr>
            <p:cNvSpPr/>
            <p:nvPr/>
          </p:nvSpPr>
          <p:spPr>
            <a:xfrm>
              <a:off x="8928018" y="357108"/>
              <a:ext cx="633508" cy="369332"/>
            </a:xfrm>
            <a:prstGeom prst="rect">
              <a:avLst/>
            </a:prstGeom>
            <a:noFill/>
          </p:spPr>
          <p:txBody>
            <a:bodyPr wrap="square" lIns="91440" tIns="45720" rIns="91440" bIns="45720">
              <a:spAutoFit/>
            </a:bodyPr>
            <a:lstStyle/>
            <a:p>
              <a:pPr algn="ctr"/>
              <a:r>
                <a:rPr lang="en-US" b="1" dirty="0">
                  <a:ln w="0"/>
                  <a:effectLst>
                    <a:outerShdw blurRad="38100" dist="19050" dir="2700000" algn="tl" rotWithShape="0">
                      <a:schemeClr val="dk1">
                        <a:alpha val="40000"/>
                      </a:schemeClr>
                    </a:outerShdw>
                  </a:effectLst>
                </a:rPr>
                <a:t>d</a:t>
              </a:r>
              <a:endParaRPr lang="en-US" b="1" cap="none" spc="0" dirty="0">
                <a:ln w="0"/>
                <a:solidFill>
                  <a:schemeClr val="tx1"/>
                </a:solidFill>
                <a:effectLst>
                  <a:outerShdw blurRad="38100" dist="19050" dir="2700000" algn="tl" rotWithShape="0">
                    <a:schemeClr val="dk1">
                      <a:alpha val="40000"/>
                    </a:schemeClr>
                  </a:outerShdw>
                </a:effectLst>
              </a:endParaRPr>
            </a:p>
          </p:txBody>
        </p:sp>
      </p:grpSp>
      <p:sp>
        <p:nvSpPr>
          <p:cNvPr id="14" name="Arrow: Right 13">
            <a:extLst>
              <a:ext uri="{FF2B5EF4-FFF2-40B4-BE49-F238E27FC236}">
                <a16:creationId xmlns:a16="http://schemas.microsoft.com/office/drawing/2014/main" id="{383CF82C-8AC6-D0EB-AAED-275D0492B456}"/>
              </a:ext>
            </a:extLst>
          </p:cNvPr>
          <p:cNvSpPr/>
          <p:nvPr/>
        </p:nvSpPr>
        <p:spPr>
          <a:xfrm>
            <a:off x="7064808" y="2824480"/>
            <a:ext cx="391124" cy="304800"/>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4558156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10;&#10;Description automatically generated">
            <a:extLst>
              <a:ext uri="{FF2B5EF4-FFF2-40B4-BE49-F238E27FC236}">
                <a16:creationId xmlns:a16="http://schemas.microsoft.com/office/drawing/2014/main" id="{9EE609DB-6658-71AA-76BC-DF8F23B764BC}"/>
              </a:ext>
            </a:extLst>
          </p:cNvPr>
          <p:cNvPicPr>
            <a:picLocks noChangeAspect="1"/>
          </p:cNvPicPr>
          <p:nvPr/>
        </p:nvPicPr>
        <p:blipFill>
          <a:blip r:embed="rId2"/>
          <a:stretch>
            <a:fillRect/>
          </a:stretch>
        </p:blipFill>
        <p:spPr>
          <a:xfrm>
            <a:off x="107211" y="853440"/>
            <a:ext cx="11790150" cy="5923279"/>
          </a:xfrm>
          <a:prstGeom prst="rect">
            <a:avLst/>
          </a:prstGeom>
        </p:spPr>
      </p:pic>
      <p:sp>
        <p:nvSpPr>
          <p:cNvPr id="4" name="TextBox 3">
            <a:extLst>
              <a:ext uri="{FF2B5EF4-FFF2-40B4-BE49-F238E27FC236}">
                <a16:creationId xmlns:a16="http://schemas.microsoft.com/office/drawing/2014/main" id="{82512C64-62A9-F467-7194-B435FA88CB28}"/>
              </a:ext>
            </a:extLst>
          </p:cNvPr>
          <p:cNvSpPr txBox="1"/>
          <p:nvPr/>
        </p:nvSpPr>
        <p:spPr>
          <a:xfrm>
            <a:off x="192438" y="192390"/>
            <a:ext cx="10992256" cy="523220"/>
          </a:xfrm>
          <a:prstGeom prst="rect">
            <a:avLst/>
          </a:prstGeom>
          <a:noFill/>
        </p:spPr>
        <p:txBody>
          <a:bodyPr wrap="square" rtlCol="0">
            <a:spAutoFit/>
          </a:bodyPr>
          <a:lstStyle/>
          <a:p>
            <a:r>
              <a:rPr lang="en-GB" sz="2800" b="1" dirty="0">
                <a:latin typeface="Arial" panose="020B0604020202020204" pitchFamily="34" charset="0"/>
                <a:cs typeface="Arial" panose="020B0604020202020204" pitchFamily="34" charset="0"/>
              </a:rPr>
              <a:t>Labelling our dataset : How is it saved? </a:t>
            </a:r>
          </a:p>
        </p:txBody>
      </p:sp>
      <p:sp>
        <p:nvSpPr>
          <p:cNvPr id="5" name="TextBox 4">
            <a:extLst>
              <a:ext uri="{FF2B5EF4-FFF2-40B4-BE49-F238E27FC236}">
                <a16:creationId xmlns:a16="http://schemas.microsoft.com/office/drawing/2014/main" id="{095D5E83-C046-F826-2583-FF4CC7B9D964}"/>
              </a:ext>
            </a:extLst>
          </p:cNvPr>
          <p:cNvSpPr txBox="1"/>
          <p:nvPr/>
        </p:nvSpPr>
        <p:spPr>
          <a:xfrm>
            <a:off x="10789920" y="1887974"/>
            <a:ext cx="295274" cy="369332"/>
          </a:xfrm>
          <a:prstGeom prst="rect">
            <a:avLst/>
          </a:prstGeom>
          <a:noFill/>
        </p:spPr>
        <p:txBody>
          <a:bodyPr wrap="none" rtlCol="0">
            <a:spAutoFit/>
          </a:bodyPr>
          <a:lstStyle/>
          <a:p>
            <a:r>
              <a:rPr lang="en-IN" dirty="0">
                <a:solidFill>
                  <a:schemeClr val="bg1"/>
                </a:solidFill>
              </a:rPr>
              <a:t>a</a:t>
            </a:r>
          </a:p>
        </p:txBody>
      </p:sp>
      <p:sp>
        <p:nvSpPr>
          <p:cNvPr id="6" name="TextBox 5">
            <a:extLst>
              <a:ext uri="{FF2B5EF4-FFF2-40B4-BE49-F238E27FC236}">
                <a16:creationId xmlns:a16="http://schemas.microsoft.com/office/drawing/2014/main" id="{A10E5089-830B-1414-D5C2-381D0B7FF2F8}"/>
              </a:ext>
            </a:extLst>
          </p:cNvPr>
          <p:cNvSpPr txBox="1"/>
          <p:nvPr/>
        </p:nvSpPr>
        <p:spPr>
          <a:xfrm>
            <a:off x="10789920" y="2710934"/>
            <a:ext cx="306494" cy="369332"/>
          </a:xfrm>
          <a:prstGeom prst="rect">
            <a:avLst/>
          </a:prstGeom>
          <a:noFill/>
        </p:spPr>
        <p:txBody>
          <a:bodyPr wrap="none" rtlCol="0">
            <a:spAutoFit/>
          </a:bodyPr>
          <a:lstStyle/>
          <a:p>
            <a:r>
              <a:rPr lang="en-IN" dirty="0">
                <a:solidFill>
                  <a:schemeClr val="bg1"/>
                </a:solidFill>
              </a:rPr>
              <a:t>b</a:t>
            </a:r>
          </a:p>
        </p:txBody>
      </p:sp>
      <p:sp>
        <p:nvSpPr>
          <p:cNvPr id="7" name="TextBox 6">
            <a:extLst>
              <a:ext uri="{FF2B5EF4-FFF2-40B4-BE49-F238E27FC236}">
                <a16:creationId xmlns:a16="http://schemas.microsoft.com/office/drawing/2014/main" id="{ED387FF3-8344-0C76-B6DD-6BAC765D5666}"/>
              </a:ext>
            </a:extLst>
          </p:cNvPr>
          <p:cNvSpPr txBox="1"/>
          <p:nvPr/>
        </p:nvSpPr>
        <p:spPr>
          <a:xfrm>
            <a:off x="10794683" y="3630413"/>
            <a:ext cx="282450" cy="369332"/>
          </a:xfrm>
          <a:prstGeom prst="rect">
            <a:avLst/>
          </a:prstGeom>
          <a:noFill/>
        </p:spPr>
        <p:txBody>
          <a:bodyPr wrap="none" rtlCol="0">
            <a:spAutoFit/>
          </a:bodyPr>
          <a:lstStyle/>
          <a:p>
            <a:r>
              <a:rPr lang="en-IN" dirty="0">
                <a:solidFill>
                  <a:schemeClr val="bg1"/>
                </a:solidFill>
              </a:rPr>
              <a:t>c</a:t>
            </a:r>
          </a:p>
        </p:txBody>
      </p:sp>
      <p:sp>
        <p:nvSpPr>
          <p:cNvPr id="8" name="TextBox 7">
            <a:extLst>
              <a:ext uri="{FF2B5EF4-FFF2-40B4-BE49-F238E27FC236}">
                <a16:creationId xmlns:a16="http://schemas.microsoft.com/office/drawing/2014/main" id="{7E8C07A1-24C8-89DB-0BA8-C820854E14EC}"/>
              </a:ext>
            </a:extLst>
          </p:cNvPr>
          <p:cNvSpPr txBox="1"/>
          <p:nvPr/>
        </p:nvSpPr>
        <p:spPr>
          <a:xfrm>
            <a:off x="10794683" y="4834234"/>
            <a:ext cx="306494" cy="369332"/>
          </a:xfrm>
          <a:prstGeom prst="rect">
            <a:avLst/>
          </a:prstGeom>
          <a:noFill/>
        </p:spPr>
        <p:txBody>
          <a:bodyPr wrap="none" rtlCol="0">
            <a:spAutoFit/>
          </a:bodyPr>
          <a:lstStyle/>
          <a:p>
            <a:r>
              <a:rPr lang="en-IN" dirty="0">
                <a:solidFill>
                  <a:schemeClr val="bg1"/>
                </a:solidFill>
              </a:rPr>
              <a:t>d</a:t>
            </a:r>
          </a:p>
        </p:txBody>
      </p:sp>
      <p:sp>
        <p:nvSpPr>
          <p:cNvPr id="9" name="TextBox 8">
            <a:extLst>
              <a:ext uri="{FF2B5EF4-FFF2-40B4-BE49-F238E27FC236}">
                <a16:creationId xmlns:a16="http://schemas.microsoft.com/office/drawing/2014/main" id="{D05579BA-2F3D-CBFA-1C88-9939C7570DA7}"/>
              </a:ext>
            </a:extLst>
          </p:cNvPr>
          <p:cNvSpPr txBox="1"/>
          <p:nvPr/>
        </p:nvSpPr>
        <p:spPr>
          <a:xfrm>
            <a:off x="7243046" y="5907276"/>
            <a:ext cx="4471480" cy="369332"/>
          </a:xfrm>
          <a:prstGeom prst="rect">
            <a:avLst/>
          </a:prstGeom>
          <a:noFill/>
        </p:spPr>
        <p:txBody>
          <a:bodyPr wrap="none" rtlCol="0">
            <a:spAutoFit/>
          </a:bodyPr>
          <a:lstStyle/>
          <a:p>
            <a:r>
              <a:rPr lang="en-IN" dirty="0">
                <a:solidFill>
                  <a:schemeClr val="bg1"/>
                </a:solidFill>
              </a:rPr>
              <a:t>Annotations are saved as : 0/1/2(class) a b c d</a:t>
            </a:r>
          </a:p>
        </p:txBody>
      </p:sp>
    </p:spTree>
    <p:extLst>
      <p:ext uri="{BB962C8B-B14F-4D97-AF65-F5344CB8AC3E}">
        <p14:creationId xmlns:p14="http://schemas.microsoft.com/office/powerpoint/2010/main" val="9980527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application, Word&#10;&#10;Description automatically generated">
            <a:extLst>
              <a:ext uri="{FF2B5EF4-FFF2-40B4-BE49-F238E27FC236}">
                <a16:creationId xmlns:a16="http://schemas.microsoft.com/office/drawing/2014/main" id="{4EA8DB9D-256B-3706-F10E-CEA192836FF7}"/>
              </a:ext>
            </a:extLst>
          </p:cNvPr>
          <p:cNvPicPr>
            <a:picLocks noChangeAspect="1"/>
          </p:cNvPicPr>
          <p:nvPr/>
        </p:nvPicPr>
        <p:blipFill>
          <a:blip r:embed="rId2"/>
          <a:stretch>
            <a:fillRect/>
          </a:stretch>
        </p:blipFill>
        <p:spPr>
          <a:xfrm>
            <a:off x="2313420" y="1112454"/>
            <a:ext cx="7361959" cy="3236026"/>
          </a:xfrm>
          <a:prstGeom prst="rect">
            <a:avLst/>
          </a:prstGeom>
        </p:spPr>
      </p:pic>
      <p:sp>
        <p:nvSpPr>
          <p:cNvPr id="4" name="TextBox 3">
            <a:extLst>
              <a:ext uri="{FF2B5EF4-FFF2-40B4-BE49-F238E27FC236}">
                <a16:creationId xmlns:a16="http://schemas.microsoft.com/office/drawing/2014/main" id="{1BEEAA8C-4326-5304-123B-8C3707A80B34}"/>
              </a:ext>
            </a:extLst>
          </p:cNvPr>
          <p:cNvSpPr txBox="1"/>
          <p:nvPr/>
        </p:nvSpPr>
        <p:spPr>
          <a:xfrm>
            <a:off x="192438" y="192390"/>
            <a:ext cx="10992256" cy="523220"/>
          </a:xfrm>
          <a:prstGeom prst="rect">
            <a:avLst/>
          </a:prstGeom>
          <a:noFill/>
        </p:spPr>
        <p:txBody>
          <a:bodyPr wrap="square" rtlCol="0">
            <a:spAutoFit/>
          </a:bodyPr>
          <a:lstStyle/>
          <a:p>
            <a:r>
              <a:rPr lang="en-GB" sz="2800" b="1" dirty="0">
                <a:latin typeface="Arial" panose="020B0604020202020204" pitchFamily="34" charset="0"/>
                <a:cs typeface="Arial" panose="020B0604020202020204" pitchFamily="34" charset="0"/>
              </a:rPr>
              <a:t>Labelling our dataset : How is it saved? </a:t>
            </a:r>
          </a:p>
        </p:txBody>
      </p:sp>
      <p:sp>
        <p:nvSpPr>
          <p:cNvPr id="5" name="TextBox 4">
            <a:extLst>
              <a:ext uri="{FF2B5EF4-FFF2-40B4-BE49-F238E27FC236}">
                <a16:creationId xmlns:a16="http://schemas.microsoft.com/office/drawing/2014/main" id="{44BCD78B-0971-1031-E116-77E054692DE3}"/>
              </a:ext>
            </a:extLst>
          </p:cNvPr>
          <p:cNvSpPr txBox="1"/>
          <p:nvPr/>
        </p:nvSpPr>
        <p:spPr>
          <a:xfrm>
            <a:off x="415959" y="4501324"/>
            <a:ext cx="11776041" cy="646331"/>
          </a:xfrm>
          <a:prstGeom prst="rect">
            <a:avLst/>
          </a:prstGeom>
          <a:noFill/>
        </p:spPr>
        <p:txBody>
          <a:bodyPr wrap="square" rtlCol="0">
            <a:spAutoFit/>
          </a:bodyPr>
          <a:lstStyle/>
          <a:p>
            <a:r>
              <a:rPr lang="en-IN" dirty="0"/>
              <a:t>The text file is saved as .txt with the same name of the image. This is important as each annotation will be referred in the training using the file name.</a:t>
            </a:r>
          </a:p>
        </p:txBody>
      </p:sp>
      <p:sp>
        <p:nvSpPr>
          <p:cNvPr id="6" name="TextBox 5">
            <a:extLst>
              <a:ext uri="{FF2B5EF4-FFF2-40B4-BE49-F238E27FC236}">
                <a16:creationId xmlns:a16="http://schemas.microsoft.com/office/drawing/2014/main" id="{921A8F93-1BF7-91EE-303F-2D5B62F818F6}"/>
              </a:ext>
            </a:extLst>
          </p:cNvPr>
          <p:cNvSpPr txBox="1"/>
          <p:nvPr/>
        </p:nvSpPr>
        <p:spPr>
          <a:xfrm>
            <a:off x="4759189" y="5389946"/>
            <a:ext cx="2470420" cy="369332"/>
          </a:xfrm>
          <a:prstGeom prst="rect">
            <a:avLst/>
          </a:prstGeom>
          <a:noFill/>
        </p:spPr>
        <p:txBody>
          <a:bodyPr wrap="none" rtlCol="0">
            <a:spAutoFit/>
          </a:bodyPr>
          <a:lstStyle/>
          <a:p>
            <a:r>
              <a:rPr lang="en-IN" dirty="0">
                <a:solidFill>
                  <a:srgbClr val="FF0000"/>
                </a:solidFill>
              </a:rPr>
              <a:t>Let’s label a few images!</a:t>
            </a:r>
          </a:p>
        </p:txBody>
      </p:sp>
    </p:spTree>
    <p:extLst>
      <p:ext uri="{BB962C8B-B14F-4D97-AF65-F5344CB8AC3E}">
        <p14:creationId xmlns:p14="http://schemas.microsoft.com/office/powerpoint/2010/main" val="20145496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5664E61-35BE-CC70-9285-EB94071C7D4D}"/>
              </a:ext>
            </a:extLst>
          </p:cNvPr>
          <p:cNvSpPr txBox="1"/>
          <p:nvPr/>
        </p:nvSpPr>
        <p:spPr>
          <a:xfrm>
            <a:off x="192438" y="192390"/>
            <a:ext cx="10992256" cy="523220"/>
          </a:xfrm>
          <a:prstGeom prst="rect">
            <a:avLst/>
          </a:prstGeom>
          <a:noFill/>
        </p:spPr>
        <p:txBody>
          <a:bodyPr wrap="square" rtlCol="0">
            <a:spAutoFit/>
          </a:bodyPr>
          <a:lstStyle/>
          <a:p>
            <a:r>
              <a:rPr lang="en-GB" sz="2800" b="1" dirty="0">
                <a:latin typeface="Arial" panose="020B0604020202020204" pitchFamily="34" charset="0"/>
                <a:cs typeface="Arial" panose="020B0604020202020204" pitchFamily="34" charset="0"/>
              </a:rPr>
              <a:t>Splitting our dataset</a:t>
            </a:r>
          </a:p>
        </p:txBody>
      </p:sp>
      <p:sp>
        <p:nvSpPr>
          <p:cNvPr id="3" name="TextBox 2">
            <a:extLst>
              <a:ext uri="{FF2B5EF4-FFF2-40B4-BE49-F238E27FC236}">
                <a16:creationId xmlns:a16="http://schemas.microsoft.com/office/drawing/2014/main" id="{E55E941C-5F7B-2D29-57AD-839AD9B2D8AD}"/>
              </a:ext>
            </a:extLst>
          </p:cNvPr>
          <p:cNvSpPr txBox="1"/>
          <p:nvPr/>
        </p:nvSpPr>
        <p:spPr>
          <a:xfrm>
            <a:off x="441853" y="985520"/>
            <a:ext cx="11095152" cy="1754326"/>
          </a:xfrm>
          <a:prstGeom prst="rect">
            <a:avLst/>
          </a:prstGeom>
          <a:noFill/>
        </p:spPr>
        <p:txBody>
          <a:bodyPr wrap="square" rtlCol="0">
            <a:spAutoFit/>
          </a:bodyPr>
          <a:lstStyle/>
          <a:p>
            <a:pPr marL="285750" indent="-285750">
              <a:buFont typeface="Arial" panose="020B0604020202020204" pitchFamily="34" charset="0"/>
              <a:buChar char="•"/>
            </a:pPr>
            <a:r>
              <a:rPr lang="en-IN" dirty="0"/>
              <a:t>The </a:t>
            </a:r>
            <a:r>
              <a:rPr lang="en-IN" b="1" dirty="0">
                <a:solidFill>
                  <a:srgbClr val="00B050"/>
                </a:solidFill>
              </a:rPr>
              <a:t>Already_labelled zip </a:t>
            </a:r>
            <a:r>
              <a:rPr lang="en-IN" dirty="0"/>
              <a:t>file consists of the labels for all the images in our dataset. </a:t>
            </a:r>
          </a:p>
          <a:p>
            <a:pPr marL="285750" indent="-285750">
              <a:buFont typeface="Arial" panose="020B0604020202020204" pitchFamily="34" charset="0"/>
              <a:buChar char="•"/>
            </a:pPr>
            <a:r>
              <a:rPr lang="en-IN" dirty="0"/>
              <a:t>The dataset is split into </a:t>
            </a:r>
            <a:r>
              <a:rPr lang="en-IN" b="1" dirty="0">
                <a:solidFill>
                  <a:srgbClr val="FF0000"/>
                </a:solidFill>
              </a:rPr>
              <a:t>70:15:15</a:t>
            </a:r>
            <a:r>
              <a:rPr lang="en-IN" dirty="0"/>
              <a:t> ratio for training and validation. </a:t>
            </a:r>
          </a:p>
          <a:p>
            <a:pPr marL="285750" indent="-285750">
              <a:buFont typeface="Arial" panose="020B0604020202020204" pitchFamily="34" charset="0"/>
              <a:buChar char="•"/>
            </a:pPr>
            <a:r>
              <a:rPr lang="en-IN" dirty="0"/>
              <a:t>The </a:t>
            </a:r>
            <a:r>
              <a:rPr lang="en-IN" b="1" dirty="0">
                <a:solidFill>
                  <a:srgbClr val="FF0000"/>
                </a:solidFill>
              </a:rPr>
              <a:t>70%</a:t>
            </a:r>
            <a:r>
              <a:rPr lang="en-IN" dirty="0"/>
              <a:t> data split will be used for </a:t>
            </a:r>
            <a:r>
              <a:rPr lang="en-IN" b="1" dirty="0">
                <a:solidFill>
                  <a:srgbClr val="FF0000"/>
                </a:solidFill>
              </a:rPr>
              <a:t>training</a:t>
            </a:r>
            <a:r>
              <a:rPr lang="en-IN" dirty="0"/>
              <a:t> the YOLOv4 model and is stored in a folder called “</a:t>
            </a:r>
            <a:r>
              <a:rPr lang="en-IN" b="1" i="1" dirty="0">
                <a:solidFill>
                  <a:srgbClr val="00B050"/>
                </a:solidFill>
              </a:rPr>
              <a:t>obj</a:t>
            </a:r>
            <a:r>
              <a:rPr lang="en-IN" dirty="0"/>
              <a:t>”. </a:t>
            </a:r>
          </a:p>
          <a:p>
            <a:pPr marL="285750" indent="-285750">
              <a:buFont typeface="Arial" panose="020B0604020202020204" pitchFamily="34" charset="0"/>
              <a:buChar char="•"/>
            </a:pPr>
            <a:r>
              <a:rPr lang="en-IN" dirty="0"/>
              <a:t>One part of the </a:t>
            </a:r>
            <a:r>
              <a:rPr lang="en-IN" b="1" dirty="0">
                <a:solidFill>
                  <a:srgbClr val="FF0000"/>
                </a:solidFill>
              </a:rPr>
              <a:t>15%</a:t>
            </a:r>
            <a:r>
              <a:rPr lang="en-IN" dirty="0">
                <a:solidFill>
                  <a:srgbClr val="FF0000"/>
                </a:solidFill>
              </a:rPr>
              <a:t> </a:t>
            </a:r>
            <a:r>
              <a:rPr lang="en-IN" dirty="0"/>
              <a:t>data split will be used to </a:t>
            </a:r>
            <a:r>
              <a:rPr lang="en-IN" b="1" dirty="0">
                <a:solidFill>
                  <a:srgbClr val="FF0000"/>
                </a:solidFill>
              </a:rPr>
              <a:t>calculate model </a:t>
            </a:r>
            <a:r>
              <a:rPr lang="en-IN" dirty="0"/>
              <a:t>parameters such as </a:t>
            </a:r>
            <a:r>
              <a:rPr lang="en-IN" b="1" dirty="0">
                <a:solidFill>
                  <a:srgbClr val="FF0000"/>
                </a:solidFill>
              </a:rPr>
              <a:t>precision, recall, average precision</a:t>
            </a:r>
            <a:r>
              <a:rPr lang="en-IN" b="1" dirty="0"/>
              <a:t>. </a:t>
            </a:r>
            <a:r>
              <a:rPr lang="en-IN" dirty="0"/>
              <a:t>This data is stored in a folder called “</a:t>
            </a:r>
            <a:r>
              <a:rPr lang="en-IN" b="1" i="1" dirty="0">
                <a:solidFill>
                  <a:srgbClr val="00B050"/>
                </a:solidFill>
              </a:rPr>
              <a:t>test</a:t>
            </a:r>
            <a:r>
              <a:rPr lang="en-IN" dirty="0"/>
              <a:t>” </a:t>
            </a:r>
          </a:p>
          <a:p>
            <a:pPr marL="285750" indent="-285750">
              <a:buFont typeface="Arial" panose="020B0604020202020204" pitchFamily="34" charset="0"/>
              <a:buChar char="•"/>
            </a:pPr>
            <a:r>
              <a:rPr lang="en-IN" dirty="0"/>
              <a:t>Other part of the </a:t>
            </a:r>
            <a:r>
              <a:rPr lang="en-IN" b="1" dirty="0">
                <a:solidFill>
                  <a:srgbClr val="FF0000"/>
                </a:solidFill>
              </a:rPr>
              <a:t>15%</a:t>
            </a:r>
            <a:r>
              <a:rPr lang="en-IN" dirty="0"/>
              <a:t> data split will be used to perform detections on images not used for training</a:t>
            </a:r>
          </a:p>
        </p:txBody>
      </p:sp>
      <p:pic>
        <p:nvPicPr>
          <p:cNvPr id="12" name="Picture 11">
            <a:extLst>
              <a:ext uri="{FF2B5EF4-FFF2-40B4-BE49-F238E27FC236}">
                <a16:creationId xmlns:a16="http://schemas.microsoft.com/office/drawing/2014/main" id="{CFC8EEC7-C49D-D2C6-0B19-E7CE0E7F9971}"/>
              </a:ext>
            </a:extLst>
          </p:cNvPr>
          <p:cNvPicPr>
            <a:picLocks noChangeAspect="1"/>
          </p:cNvPicPr>
          <p:nvPr/>
        </p:nvPicPr>
        <p:blipFill>
          <a:blip r:embed="rId2"/>
          <a:stretch>
            <a:fillRect/>
          </a:stretch>
        </p:blipFill>
        <p:spPr>
          <a:xfrm>
            <a:off x="1542011" y="2933621"/>
            <a:ext cx="8894835" cy="2566638"/>
          </a:xfrm>
          <a:prstGeom prst="rect">
            <a:avLst/>
          </a:prstGeom>
        </p:spPr>
      </p:pic>
      <p:sp>
        <p:nvSpPr>
          <p:cNvPr id="13" name="Rectangle 12">
            <a:extLst>
              <a:ext uri="{FF2B5EF4-FFF2-40B4-BE49-F238E27FC236}">
                <a16:creationId xmlns:a16="http://schemas.microsoft.com/office/drawing/2014/main" id="{1F70C62A-FD4A-7C81-D1E4-DF8BB7673420}"/>
              </a:ext>
            </a:extLst>
          </p:cNvPr>
          <p:cNvSpPr/>
          <p:nvPr/>
        </p:nvSpPr>
        <p:spPr>
          <a:xfrm>
            <a:off x="1945532" y="4475502"/>
            <a:ext cx="535021" cy="24241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a:extLst>
              <a:ext uri="{FF2B5EF4-FFF2-40B4-BE49-F238E27FC236}">
                <a16:creationId xmlns:a16="http://schemas.microsoft.com/office/drawing/2014/main" id="{117A2724-EC07-79BA-70D7-83C6C64FAE00}"/>
              </a:ext>
            </a:extLst>
          </p:cNvPr>
          <p:cNvSpPr/>
          <p:nvPr/>
        </p:nvSpPr>
        <p:spPr>
          <a:xfrm>
            <a:off x="1945531" y="4824919"/>
            <a:ext cx="535021" cy="24241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238891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A82B3B6-A711-793F-5787-4AEF95BB9C8A}"/>
              </a:ext>
            </a:extLst>
          </p:cNvPr>
          <p:cNvSpPr txBox="1"/>
          <p:nvPr/>
        </p:nvSpPr>
        <p:spPr>
          <a:xfrm>
            <a:off x="260387" y="1030789"/>
            <a:ext cx="6189052" cy="646331"/>
          </a:xfrm>
          <a:prstGeom prst="rect">
            <a:avLst/>
          </a:prstGeom>
          <a:noFill/>
        </p:spPr>
        <p:txBody>
          <a:bodyPr wrap="square" rtlCol="0">
            <a:spAutoFit/>
          </a:bodyPr>
          <a:lstStyle/>
          <a:p>
            <a:pPr marL="285750" indent="-285750">
              <a:buFont typeface="Arial" panose="020B0604020202020204" pitchFamily="34" charset="0"/>
              <a:buChar char="•"/>
            </a:pPr>
            <a:r>
              <a:rPr lang="en-IN" dirty="0"/>
              <a:t>We will have a </a:t>
            </a:r>
            <a:r>
              <a:rPr lang="en-IN" b="1" dirty="0"/>
              <a:t>brief</a:t>
            </a:r>
            <a:r>
              <a:rPr lang="en-IN" dirty="0"/>
              <a:t> look at object detection using a deep learning model called </a:t>
            </a:r>
            <a:r>
              <a:rPr lang="en-IN" b="1" dirty="0">
                <a:solidFill>
                  <a:schemeClr val="accent6">
                    <a:lumMod val="75000"/>
                  </a:schemeClr>
                </a:solidFill>
              </a:rPr>
              <a:t>YOLOv4</a:t>
            </a:r>
          </a:p>
        </p:txBody>
      </p:sp>
      <p:sp>
        <p:nvSpPr>
          <p:cNvPr id="3" name="TextBox 2">
            <a:extLst>
              <a:ext uri="{FF2B5EF4-FFF2-40B4-BE49-F238E27FC236}">
                <a16:creationId xmlns:a16="http://schemas.microsoft.com/office/drawing/2014/main" id="{6C3B794C-9219-CFAD-1848-4E083141CBEF}"/>
              </a:ext>
            </a:extLst>
          </p:cNvPr>
          <p:cNvSpPr txBox="1"/>
          <p:nvPr/>
        </p:nvSpPr>
        <p:spPr>
          <a:xfrm>
            <a:off x="266699" y="228124"/>
            <a:ext cx="10992256" cy="523220"/>
          </a:xfrm>
          <a:prstGeom prst="rect">
            <a:avLst/>
          </a:prstGeom>
          <a:noFill/>
        </p:spPr>
        <p:txBody>
          <a:bodyPr wrap="square" rtlCol="0">
            <a:spAutoFit/>
          </a:bodyPr>
          <a:lstStyle/>
          <a:p>
            <a:r>
              <a:rPr lang="en-GB" sz="2800" b="1" dirty="0">
                <a:latin typeface="Arial" panose="020B0604020202020204" pitchFamily="34" charset="0"/>
                <a:cs typeface="Arial" panose="020B0604020202020204" pitchFamily="34" charset="0"/>
              </a:rPr>
              <a:t>Overview</a:t>
            </a:r>
          </a:p>
        </p:txBody>
      </p:sp>
      <p:sp>
        <p:nvSpPr>
          <p:cNvPr id="4" name="TextBox 3">
            <a:extLst>
              <a:ext uri="{FF2B5EF4-FFF2-40B4-BE49-F238E27FC236}">
                <a16:creationId xmlns:a16="http://schemas.microsoft.com/office/drawing/2014/main" id="{4B3ECF11-BADA-568F-B017-AE73601648BE}"/>
              </a:ext>
            </a:extLst>
          </p:cNvPr>
          <p:cNvSpPr txBox="1"/>
          <p:nvPr/>
        </p:nvSpPr>
        <p:spPr>
          <a:xfrm>
            <a:off x="260386" y="1706921"/>
            <a:ext cx="5975044" cy="646331"/>
          </a:xfrm>
          <a:prstGeom prst="rect">
            <a:avLst/>
          </a:prstGeom>
          <a:noFill/>
        </p:spPr>
        <p:txBody>
          <a:bodyPr wrap="square" rtlCol="0">
            <a:spAutoFit/>
          </a:bodyPr>
          <a:lstStyle/>
          <a:p>
            <a:pPr marL="285750" indent="-285750">
              <a:buFont typeface="Arial" panose="020B0604020202020204" pitchFamily="34" charset="0"/>
              <a:buChar char="•"/>
            </a:pPr>
            <a:r>
              <a:rPr lang="en-IN" dirty="0"/>
              <a:t>We will be using a sample dataset to create an object detection model </a:t>
            </a:r>
          </a:p>
        </p:txBody>
      </p:sp>
      <p:sp>
        <p:nvSpPr>
          <p:cNvPr id="5" name="TextBox 4">
            <a:extLst>
              <a:ext uri="{FF2B5EF4-FFF2-40B4-BE49-F238E27FC236}">
                <a16:creationId xmlns:a16="http://schemas.microsoft.com/office/drawing/2014/main" id="{C2A8A2B1-FEB8-C374-2F2B-C5930513B499}"/>
              </a:ext>
            </a:extLst>
          </p:cNvPr>
          <p:cNvSpPr txBox="1"/>
          <p:nvPr/>
        </p:nvSpPr>
        <p:spPr>
          <a:xfrm>
            <a:off x="260387" y="2396835"/>
            <a:ext cx="6286328" cy="646331"/>
          </a:xfrm>
          <a:prstGeom prst="rect">
            <a:avLst/>
          </a:prstGeom>
          <a:noFill/>
        </p:spPr>
        <p:txBody>
          <a:bodyPr wrap="square" rtlCol="0">
            <a:spAutoFit/>
          </a:bodyPr>
          <a:lstStyle/>
          <a:p>
            <a:pPr marL="285750" indent="-285750">
              <a:buFont typeface="Arial" panose="020B0604020202020204" pitchFamily="34" charset="0"/>
              <a:buChar char="•"/>
            </a:pPr>
            <a:r>
              <a:rPr lang="en-IN" dirty="0"/>
              <a:t>This method can be applied to any dataset but is mainly useful when dealing with data in excess of </a:t>
            </a:r>
            <a:r>
              <a:rPr lang="en-IN" dirty="0">
                <a:solidFill>
                  <a:srgbClr val="FF0000"/>
                </a:solidFill>
              </a:rPr>
              <a:t>1000+ </a:t>
            </a:r>
            <a:r>
              <a:rPr lang="en-IN" dirty="0"/>
              <a:t>similar images</a:t>
            </a:r>
          </a:p>
        </p:txBody>
      </p:sp>
      <p:sp>
        <p:nvSpPr>
          <p:cNvPr id="6" name="TextBox 5">
            <a:extLst>
              <a:ext uri="{FF2B5EF4-FFF2-40B4-BE49-F238E27FC236}">
                <a16:creationId xmlns:a16="http://schemas.microsoft.com/office/drawing/2014/main" id="{5CC26057-1A5E-1990-A48E-9AFA55B4CDA3}"/>
              </a:ext>
            </a:extLst>
          </p:cNvPr>
          <p:cNvSpPr txBox="1"/>
          <p:nvPr/>
        </p:nvSpPr>
        <p:spPr>
          <a:xfrm>
            <a:off x="260386" y="3160892"/>
            <a:ext cx="6364149" cy="923330"/>
          </a:xfrm>
          <a:prstGeom prst="rect">
            <a:avLst/>
          </a:prstGeom>
          <a:noFill/>
        </p:spPr>
        <p:txBody>
          <a:bodyPr wrap="square" rtlCol="0">
            <a:spAutoFit/>
          </a:bodyPr>
          <a:lstStyle/>
          <a:p>
            <a:pPr marL="285750" indent="-285750">
              <a:buFont typeface="Arial" panose="020B0604020202020204" pitchFamily="34" charset="0"/>
              <a:buChar char="•"/>
            </a:pPr>
            <a:r>
              <a:rPr lang="en-IN" dirty="0"/>
              <a:t>We usually take a portion of these images from a large dataset and make a model so we can extract information out of the rest of the dataset efficiently</a:t>
            </a:r>
          </a:p>
        </p:txBody>
      </p:sp>
      <p:sp>
        <p:nvSpPr>
          <p:cNvPr id="7" name="TextBox 6">
            <a:extLst>
              <a:ext uri="{FF2B5EF4-FFF2-40B4-BE49-F238E27FC236}">
                <a16:creationId xmlns:a16="http://schemas.microsoft.com/office/drawing/2014/main" id="{0AF8343C-3E09-AABF-D69E-DE076DCF5169}"/>
              </a:ext>
            </a:extLst>
          </p:cNvPr>
          <p:cNvSpPr txBox="1"/>
          <p:nvPr/>
        </p:nvSpPr>
        <p:spPr>
          <a:xfrm>
            <a:off x="266699" y="4217393"/>
            <a:ext cx="6189052" cy="646331"/>
          </a:xfrm>
          <a:prstGeom prst="rect">
            <a:avLst/>
          </a:prstGeom>
          <a:noFill/>
        </p:spPr>
        <p:txBody>
          <a:bodyPr wrap="square" rtlCol="0">
            <a:spAutoFit/>
          </a:bodyPr>
          <a:lstStyle/>
          <a:p>
            <a:pPr marL="285750" indent="-285750">
              <a:buFont typeface="Arial" panose="020B0604020202020204" pitchFamily="34" charset="0"/>
              <a:buChar char="•"/>
            </a:pPr>
            <a:r>
              <a:rPr lang="en-IN" dirty="0"/>
              <a:t>As mentioned in the previous talk, we have utilised this model to characterize the growth and lysis of </a:t>
            </a:r>
            <a:r>
              <a:rPr lang="en-IN" i="1" dirty="0">
                <a:solidFill>
                  <a:srgbClr val="FF0000"/>
                </a:solidFill>
              </a:rPr>
              <a:t>E. coli </a:t>
            </a:r>
            <a:r>
              <a:rPr lang="en-IN" dirty="0"/>
              <a:t>cells </a:t>
            </a:r>
          </a:p>
        </p:txBody>
      </p:sp>
      <p:pic>
        <p:nvPicPr>
          <p:cNvPr id="11" name="Picture 10">
            <a:extLst>
              <a:ext uri="{FF2B5EF4-FFF2-40B4-BE49-F238E27FC236}">
                <a16:creationId xmlns:a16="http://schemas.microsoft.com/office/drawing/2014/main" id="{0A8AC7BB-91BE-6E93-810B-0889B1070896}"/>
              </a:ext>
            </a:extLst>
          </p:cNvPr>
          <p:cNvPicPr>
            <a:picLocks noChangeAspect="1"/>
          </p:cNvPicPr>
          <p:nvPr/>
        </p:nvPicPr>
        <p:blipFill>
          <a:blip r:embed="rId3"/>
          <a:stretch>
            <a:fillRect/>
          </a:stretch>
        </p:blipFill>
        <p:spPr>
          <a:xfrm>
            <a:off x="7355942" y="489734"/>
            <a:ext cx="3802569" cy="5068111"/>
          </a:xfrm>
          <a:prstGeom prst="rect">
            <a:avLst/>
          </a:prstGeom>
        </p:spPr>
      </p:pic>
    </p:spTree>
    <p:extLst>
      <p:ext uri="{BB962C8B-B14F-4D97-AF65-F5344CB8AC3E}">
        <p14:creationId xmlns:p14="http://schemas.microsoft.com/office/powerpoint/2010/main" val="25943037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95F7BA7-655E-15B6-E3E8-582DF2747433}"/>
              </a:ext>
            </a:extLst>
          </p:cNvPr>
          <p:cNvSpPr txBox="1"/>
          <p:nvPr/>
        </p:nvSpPr>
        <p:spPr>
          <a:xfrm>
            <a:off x="192438" y="285429"/>
            <a:ext cx="10992256" cy="523220"/>
          </a:xfrm>
          <a:prstGeom prst="rect">
            <a:avLst/>
          </a:prstGeom>
          <a:noFill/>
        </p:spPr>
        <p:txBody>
          <a:bodyPr wrap="square" rtlCol="0">
            <a:spAutoFit/>
          </a:bodyPr>
          <a:lstStyle/>
          <a:p>
            <a:r>
              <a:rPr lang="en-GB" sz="2800" b="1" dirty="0">
                <a:latin typeface="Arial" panose="020B0604020202020204" pitchFamily="34" charset="0"/>
                <a:cs typeface="Arial" panose="020B0604020202020204" pitchFamily="34" charset="0"/>
              </a:rPr>
              <a:t>Training the YOLOv4 model using Google CoLab</a:t>
            </a:r>
          </a:p>
        </p:txBody>
      </p:sp>
      <p:pic>
        <p:nvPicPr>
          <p:cNvPr id="1026" name="Picture 2" descr="Google Drive on the App Store">
            <a:extLst>
              <a:ext uri="{FF2B5EF4-FFF2-40B4-BE49-F238E27FC236}">
                <a16:creationId xmlns:a16="http://schemas.microsoft.com/office/drawing/2014/main" id="{A0534BA2-07C5-A58F-23DE-5706C289C83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2206" t="20253" r="31555" b="19925"/>
          <a:stretch/>
        </p:blipFill>
        <p:spPr bwMode="auto">
          <a:xfrm>
            <a:off x="9020698" y="82650"/>
            <a:ext cx="1070043" cy="92877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50652C3A-73BB-383C-28AF-399B7E8EAED4}"/>
              </a:ext>
            </a:extLst>
          </p:cNvPr>
          <p:cNvPicPr>
            <a:picLocks noChangeAspect="1"/>
          </p:cNvPicPr>
          <p:nvPr/>
        </p:nvPicPr>
        <p:blipFill>
          <a:blip r:embed="rId3"/>
          <a:stretch>
            <a:fillRect/>
          </a:stretch>
        </p:blipFill>
        <p:spPr>
          <a:xfrm>
            <a:off x="10090741" y="0"/>
            <a:ext cx="2101259" cy="928778"/>
          </a:xfrm>
          <a:prstGeom prst="rect">
            <a:avLst/>
          </a:prstGeom>
        </p:spPr>
      </p:pic>
      <p:sp>
        <p:nvSpPr>
          <p:cNvPr id="5" name="TextBox 4">
            <a:hlinkClick r:id="rId4"/>
            <a:extLst>
              <a:ext uri="{FF2B5EF4-FFF2-40B4-BE49-F238E27FC236}">
                <a16:creationId xmlns:a16="http://schemas.microsoft.com/office/drawing/2014/main" id="{FF6087EC-B8B9-F506-4FFC-2E72961EF0DF}"/>
              </a:ext>
            </a:extLst>
          </p:cNvPr>
          <p:cNvSpPr txBox="1"/>
          <p:nvPr/>
        </p:nvSpPr>
        <p:spPr>
          <a:xfrm>
            <a:off x="2969168" y="2387194"/>
            <a:ext cx="8285534" cy="369332"/>
          </a:xfrm>
          <a:prstGeom prst="rect">
            <a:avLst/>
          </a:prstGeom>
          <a:noFill/>
        </p:spPr>
        <p:txBody>
          <a:bodyPr wrap="square">
            <a:spAutoFit/>
          </a:bodyPr>
          <a:lstStyle/>
          <a:p>
            <a:r>
              <a:rPr lang="en-IN" b="1" dirty="0">
                <a:solidFill>
                  <a:schemeClr val="accent1"/>
                </a:solidFill>
              </a:rPr>
              <a:t>https://colab.research.google.com/drive/1q2yE2vj035HKk6d4IWH-vPmTIAU0KMF-</a:t>
            </a:r>
          </a:p>
        </p:txBody>
      </p:sp>
      <p:sp>
        <p:nvSpPr>
          <p:cNvPr id="6" name="TextBox 5">
            <a:extLst>
              <a:ext uri="{FF2B5EF4-FFF2-40B4-BE49-F238E27FC236}">
                <a16:creationId xmlns:a16="http://schemas.microsoft.com/office/drawing/2014/main" id="{C456F337-6BB4-71D0-E9EF-0D20D501F04C}"/>
              </a:ext>
            </a:extLst>
          </p:cNvPr>
          <p:cNvSpPr txBox="1"/>
          <p:nvPr/>
        </p:nvSpPr>
        <p:spPr>
          <a:xfrm>
            <a:off x="665589" y="2387194"/>
            <a:ext cx="2303579" cy="369332"/>
          </a:xfrm>
          <a:prstGeom prst="rect">
            <a:avLst/>
          </a:prstGeom>
          <a:noFill/>
        </p:spPr>
        <p:txBody>
          <a:bodyPr wrap="none" rtlCol="0">
            <a:spAutoFit/>
          </a:bodyPr>
          <a:lstStyle/>
          <a:p>
            <a:r>
              <a:rPr lang="en-IN" b="1" dirty="0"/>
              <a:t>Notebook to be used: </a:t>
            </a:r>
          </a:p>
        </p:txBody>
      </p:sp>
      <p:sp>
        <p:nvSpPr>
          <p:cNvPr id="7" name="TextBox 6">
            <a:extLst>
              <a:ext uri="{FF2B5EF4-FFF2-40B4-BE49-F238E27FC236}">
                <a16:creationId xmlns:a16="http://schemas.microsoft.com/office/drawing/2014/main" id="{4EE13AD2-9BBD-8D68-98AB-F5457D378968}"/>
              </a:ext>
            </a:extLst>
          </p:cNvPr>
          <p:cNvSpPr txBox="1"/>
          <p:nvPr/>
        </p:nvSpPr>
        <p:spPr>
          <a:xfrm>
            <a:off x="543562" y="3555413"/>
            <a:ext cx="5243358" cy="369332"/>
          </a:xfrm>
          <a:prstGeom prst="rect">
            <a:avLst/>
          </a:prstGeom>
          <a:noFill/>
        </p:spPr>
        <p:txBody>
          <a:bodyPr wrap="none" rtlCol="0">
            <a:spAutoFit/>
          </a:bodyPr>
          <a:lstStyle/>
          <a:p>
            <a:r>
              <a:rPr lang="en-IN" dirty="0">
                <a:solidFill>
                  <a:srgbClr val="FF0000"/>
                </a:solidFill>
              </a:rPr>
              <a:t>Step 1: </a:t>
            </a:r>
            <a:r>
              <a:rPr lang="en-IN" b="1" dirty="0"/>
              <a:t>Log in </a:t>
            </a:r>
            <a:r>
              <a:rPr lang="en-IN" dirty="0"/>
              <a:t>to your </a:t>
            </a:r>
            <a:r>
              <a:rPr lang="en-IN" b="1" dirty="0"/>
              <a:t>Google account on </a:t>
            </a:r>
            <a:r>
              <a:rPr lang="en-IN" dirty="0"/>
              <a:t>any browser</a:t>
            </a:r>
          </a:p>
        </p:txBody>
      </p:sp>
      <p:sp>
        <p:nvSpPr>
          <p:cNvPr id="11" name="TextBox 10">
            <a:extLst>
              <a:ext uri="{FF2B5EF4-FFF2-40B4-BE49-F238E27FC236}">
                <a16:creationId xmlns:a16="http://schemas.microsoft.com/office/drawing/2014/main" id="{3B1A9CB7-7B80-5696-D627-AF4A5B0CC488}"/>
              </a:ext>
            </a:extLst>
          </p:cNvPr>
          <p:cNvSpPr txBox="1"/>
          <p:nvPr/>
        </p:nvSpPr>
        <p:spPr>
          <a:xfrm>
            <a:off x="543562" y="4181206"/>
            <a:ext cx="6094378" cy="369332"/>
          </a:xfrm>
          <a:prstGeom prst="rect">
            <a:avLst/>
          </a:prstGeom>
          <a:noFill/>
        </p:spPr>
        <p:txBody>
          <a:bodyPr wrap="square">
            <a:spAutoFit/>
          </a:bodyPr>
          <a:lstStyle/>
          <a:p>
            <a:r>
              <a:rPr lang="en-IN" dirty="0">
                <a:solidFill>
                  <a:srgbClr val="FF0000"/>
                </a:solidFill>
              </a:rPr>
              <a:t>Step 2: </a:t>
            </a:r>
            <a:r>
              <a:rPr lang="en-IN" dirty="0"/>
              <a:t>Open </a:t>
            </a:r>
            <a:r>
              <a:rPr lang="en-IN" b="1" dirty="0"/>
              <a:t>Google drive </a:t>
            </a:r>
            <a:r>
              <a:rPr lang="en-IN" dirty="0"/>
              <a:t>in a separate tab </a:t>
            </a:r>
          </a:p>
        </p:txBody>
      </p:sp>
      <p:sp>
        <p:nvSpPr>
          <p:cNvPr id="15" name="TextBox 14">
            <a:extLst>
              <a:ext uri="{FF2B5EF4-FFF2-40B4-BE49-F238E27FC236}">
                <a16:creationId xmlns:a16="http://schemas.microsoft.com/office/drawing/2014/main" id="{DC7CD370-20C0-401C-763D-BC72C55147D8}"/>
              </a:ext>
            </a:extLst>
          </p:cNvPr>
          <p:cNvSpPr txBox="1"/>
          <p:nvPr/>
        </p:nvSpPr>
        <p:spPr>
          <a:xfrm>
            <a:off x="426828" y="1207403"/>
            <a:ext cx="11104880" cy="923330"/>
          </a:xfrm>
          <a:prstGeom prst="rect">
            <a:avLst/>
          </a:prstGeom>
          <a:noFill/>
        </p:spPr>
        <p:txBody>
          <a:bodyPr wrap="square">
            <a:spAutoFit/>
          </a:bodyPr>
          <a:lstStyle/>
          <a:p>
            <a:r>
              <a:rPr lang="en-US" dirty="0" err="1"/>
              <a:t>Colaboratory</a:t>
            </a:r>
            <a:r>
              <a:rPr lang="en-US" dirty="0"/>
              <a:t>, or “Colab” for short, is a product from Google Research. Colab allows anybody to write and execute arbitrary python code through the browser, and is especially well suited to machine learning, data analysis and education. It provides access to free of charge GPU.</a:t>
            </a:r>
            <a:endParaRPr lang="en-IN" dirty="0"/>
          </a:p>
        </p:txBody>
      </p:sp>
    </p:spTree>
    <p:extLst>
      <p:ext uri="{BB962C8B-B14F-4D97-AF65-F5344CB8AC3E}">
        <p14:creationId xmlns:p14="http://schemas.microsoft.com/office/powerpoint/2010/main" val="12160974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74A4390-2155-1318-1B15-5F97F3D614D6}"/>
              </a:ext>
            </a:extLst>
          </p:cNvPr>
          <p:cNvSpPr txBox="1"/>
          <p:nvPr/>
        </p:nvSpPr>
        <p:spPr>
          <a:xfrm>
            <a:off x="192438" y="285429"/>
            <a:ext cx="10992256" cy="523220"/>
          </a:xfrm>
          <a:prstGeom prst="rect">
            <a:avLst/>
          </a:prstGeom>
          <a:noFill/>
        </p:spPr>
        <p:txBody>
          <a:bodyPr wrap="square" rtlCol="0">
            <a:spAutoFit/>
          </a:bodyPr>
          <a:lstStyle/>
          <a:p>
            <a:r>
              <a:rPr lang="en-GB" sz="2800" b="1" dirty="0">
                <a:latin typeface="Arial" panose="020B0604020202020204" pitchFamily="34" charset="0"/>
                <a:cs typeface="Arial" panose="020B0604020202020204" pitchFamily="34" charset="0"/>
              </a:rPr>
              <a:t>Training the YOLOv4 model using Google CoLab</a:t>
            </a:r>
          </a:p>
        </p:txBody>
      </p:sp>
      <p:pic>
        <p:nvPicPr>
          <p:cNvPr id="4" name="Picture 3" descr="Graphical user interface, application&#10;&#10;Description automatically generated">
            <a:extLst>
              <a:ext uri="{FF2B5EF4-FFF2-40B4-BE49-F238E27FC236}">
                <a16:creationId xmlns:a16="http://schemas.microsoft.com/office/drawing/2014/main" id="{B4AC1981-9070-524A-5B79-EF2EFF04DEFD}"/>
              </a:ext>
            </a:extLst>
          </p:cNvPr>
          <p:cNvPicPr>
            <a:picLocks noChangeAspect="1"/>
          </p:cNvPicPr>
          <p:nvPr/>
        </p:nvPicPr>
        <p:blipFill rotWithShape="1">
          <a:blip r:embed="rId2"/>
          <a:srcRect l="7340" t="16028" r="71995" b="38582"/>
          <a:stretch/>
        </p:blipFill>
        <p:spPr>
          <a:xfrm>
            <a:off x="4122906" y="1483973"/>
            <a:ext cx="2519464" cy="3264915"/>
          </a:xfrm>
          <a:prstGeom prst="rect">
            <a:avLst/>
          </a:prstGeom>
        </p:spPr>
      </p:pic>
      <p:pic>
        <p:nvPicPr>
          <p:cNvPr id="5" name="Picture 4" descr="Graphical user interface, text, application, chat or text message&#10;&#10;Description automatically generated">
            <a:extLst>
              <a:ext uri="{FF2B5EF4-FFF2-40B4-BE49-F238E27FC236}">
                <a16:creationId xmlns:a16="http://schemas.microsoft.com/office/drawing/2014/main" id="{8FB349F2-F219-C0A5-88D7-4184CA35C686}"/>
              </a:ext>
            </a:extLst>
          </p:cNvPr>
          <p:cNvPicPr>
            <a:picLocks noChangeAspect="1"/>
          </p:cNvPicPr>
          <p:nvPr/>
        </p:nvPicPr>
        <p:blipFill>
          <a:blip r:embed="rId3"/>
          <a:stretch>
            <a:fillRect/>
          </a:stretch>
        </p:blipFill>
        <p:spPr>
          <a:xfrm>
            <a:off x="859259" y="1472455"/>
            <a:ext cx="2263336" cy="3185436"/>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EDEC9C25-4FC0-CF71-47DC-518B98629DC1}"/>
              </a:ext>
            </a:extLst>
          </p:cNvPr>
          <p:cNvPicPr>
            <a:picLocks noChangeAspect="1"/>
          </p:cNvPicPr>
          <p:nvPr/>
        </p:nvPicPr>
        <p:blipFill rotWithShape="1">
          <a:blip r:embed="rId4"/>
          <a:srcRect l="38418" t="41471" r="38284" b="32766"/>
          <a:stretch/>
        </p:blipFill>
        <p:spPr>
          <a:xfrm>
            <a:off x="7996136" y="1167853"/>
            <a:ext cx="3188558" cy="1983373"/>
          </a:xfrm>
          <a:prstGeom prst="rect">
            <a:avLst/>
          </a:prstGeom>
        </p:spPr>
      </p:pic>
      <p:sp>
        <p:nvSpPr>
          <p:cNvPr id="8" name="Rectangle 7">
            <a:extLst>
              <a:ext uri="{FF2B5EF4-FFF2-40B4-BE49-F238E27FC236}">
                <a16:creationId xmlns:a16="http://schemas.microsoft.com/office/drawing/2014/main" id="{F85410AB-2ED0-0673-B462-02AEB6D2FD12}"/>
              </a:ext>
            </a:extLst>
          </p:cNvPr>
          <p:cNvSpPr/>
          <p:nvPr/>
        </p:nvSpPr>
        <p:spPr>
          <a:xfrm>
            <a:off x="859259" y="2033081"/>
            <a:ext cx="1115456" cy="63229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8589FDB3-2717-EE8E-D9DE-4BC2770FED6A}"/>
              </a:ext>
            </a:extLst>
          </p:cNvPr>
          <p:cNvSpPr/>
          <p:nvPr/>
        </p:nvSpPr>
        <p:spPr>
          <a:xfrm>
            <a:off x="4304472" y="2159540"/>
            <a:ext cx="1115456" cy="31128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Arrow: Right 10">
            <a:extLst>
              <a:ext uri="{FF2B5EF4-FFF2-40B4-BE49-F238E27FC236}">
                <a16:creationId xmlns:a16="http://schemas.microsoft.com/office/drawing/2014/main" id="{B26E5D35-C0CA-3E83-33C9-64173F15EAF8}"/>
              </a:ext>
            </a:extLst>
          </p:cNvPr>
          <p:cNvSpPr/>
          <p:nvPr/>
        </p:nvSpPr>
        <p:spPr>
          <a:xfrm>
            <a:off x="3263238" y="2081719"/>
            <a:ext cx="418290" cy="23346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Arrow: Right 11">
            <a:extLst>
              <a:ext uri="{FF2B5EF4-FFF2-40B4-BE49-F238E27FC236}">
                <a16:creationId xmlns:a16="http://schemas.microsoft.com/office/drawing/2014/main" id="{EF3415F1-7982-86A2-FED5-B517B4F66A0F}"/>
              </a:ext>
            </a:extLst>
          </p:cNvPr>
          <p:cNvSpPr/>
          <p:nvPr/>
        </p:nvSpPr>
        <p:spPr>
          <a:xfrm>
            <a:off x="6878270" y="2081719"/>
            <a:ext cx="418290" cy="23346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4" name="Picture 13" descr="Graphical user interface, application&#10;&#10;Description automatically generated">
            <a:extLst>
              <a:ext uri="{FF2B5EF4-FFF2-40B4-BE49-F238E27FC236}">
                <a16:creationId xmlns:a16="http://schemas.microsoft.com/office/drawing/2014/main" id="{98FFF069-ACC2-8518-9389-845E9271147B}"/>
              </a:ext>
            </a:extLst>
          </p:cNvPr>
          <p:cNvPicPr>
            <a:picLocks noChangeAspect="1"/>
          </p:cNvPicPr>
          <p:nvPr/>
        </p:nvPicPr>
        <p:blipFill rotWithShape="1">
          <a:blip r:embed="rId5"/>
          <a:srcRect l="16197" t="20283" r="47340" b="58014"/>
          <a:stretch/>
        </p:blipFill>
        <p:spPr>
          <a:xfrm>
            <a:off x="7107984" y="3869634"/>
            <a:ext cx="4916328" cy="1645949"/>
          </a:xfrm>
          <a:prstGeom prst="rect">
            <a:avLst/>
          </a:prstGeom>
        </p:spPr>
      </p:pic>
      <p:sp>
        <p:nvSpPr>
          <p:cNvPr id="15" name="Arrow: Right 14">
            <a:extLst>
              <a:ext uri="{FF2B5EF4-FFF2-40B4-BE49-F238E27FC236}">
                <a16:creationId xmlns:a16="http://schemas.microsoft.com/office/drawing/2014/main" id="{8F138F41-059C-E6C9-9836-43F554E9A2ED}"/>
              </a:ext>
            </a:extLst>
          </p:cNvPr>
          <p:cNvSpPr/>
          <p:nvPr/>
        </p:nvSpPr>
        <p:spPr>
          <a:xfrm rot="5400000">
            <a:off x="9299641" y="3393698"/>
            <a:ext cx="418290" cy="23346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C4C761E3-377E-1AAF-74A4-B7AFAE83ED8F}"/>
              </a:ext>
            </a:extLst>
          </p:cNvPr>
          <p:cNvSpPr txBox="1"/>
          <p:nvPr/>
        </p:nvSpPr>
        <p:spPr>
          <a:xfrm>
            <a:off x="1416987" y="984750"/>
            <a:ext cx="772071" cy="369332"/>
          </a:xfrm>
          <a:prstGeom prst="rect">
            <a:avLst/>
          </a:prstGeom>
          <a:noFill/>
        </p:spPr>
        <p:txBody>
          <a:bodyPr wrap="none" rtlCol="0">
            <a:spAutoFit/>
          </a:bodyPr>
          <a:lstStyle/>
          <a:p>
            <a:r>
              <a:rPr lang="en-IN" dirty="0">
                <a:solidFill>
                  <a:srgbClr val="FF0000"/>
                </a:solidFill>
              </a:rPr>
              <a:t>Step 3</a:t>
            </a:r>
          </a:p>
        </p:txBody>
      </p:sp>
      <p:sp>
        <p:nvSpPr>
          <p:cNvPr id="17" name="TextBox 16">
            <a:extLst>
              <a:ext uri="{FF2B5EF4-FFF2-40B4-BE49-F238E27FC236}">
                <a16:creationId xmlns:a16="http://schemas.microsoft.com/office/drawing/2014/main" id="{C4C3BB11-649D-5AAE-8716-884F8E757074}"/>
              </a:ext>
            </a:extLst>
          </p:cNvPr>
          <p:cNvSpPr txBox="1"/>
          <p:nvPr/>
        </p:nvSpPr>
        <p:spPr>
          <a:xfrm>
            <a:off x="4996602" y="983187"/>
            <a:ext cx="772071" cy="369332"/>
          </a:xfrm>
          <a:prstGeom prst="rect">
            <a:avLst/>
          </a:prstGeom>
          <a:noFill/>
        </p:spPr>
        <p:txBody>
          <a:bodyPr wrap="none" rtlCol="0">
            <a:spAutoFit/>
          </a:bodyPr>
          <a:lstStyle/>
          <a:p>
            <a:r>
              <a:rPr lang="en-IN" dirty="0">
                <a:solidFill>
                  <a:srgbClr val="FF0000"/>
                </a:solidFill>
              </a:rPr>
              <a:t>Step 4</a:t>
            </a:r>
          </a:p>
        </p:txBody>
      </p:sp>
      <p:sp>
        <p:nvSpPr>
          <p:cNvPr id="18" name="TextBox 17">
            <a:extLst>
              <a:ext uri="{FF2B5EF4-FFF2-40B4-BE49-F238E27FC236}">
                <a16:creationId xmlns:a16="http://schemas.microsoft.com/office/drawing/2014/main" id="{11FAD1F4-3000-5882-6DB1-9797E6767CA0}"/>
              </a:ext>
            </a:extLst>
          </p:cNvPr>
          <p:cNvSpPr txBox="1"/>
          <p:nvPr/>
        </p:nvSpPr>
        <p:spPr>
          <a:xfrm>
            <a:off x="9122750" y="775797"/>
            <a:ext cx="772071" cy="369332"/>
          </a:xfrm>
          <a:prstGeom prst="rect">
            <a:avLst/>
          </a:prstGeom>
          <a:noFill/>
        </p:spPr>
        <p:txBody>
          <a:bodyPr wrap="none" rtlCol="0">
            <a:spAutoFit/>
          </a:bodyPr>
          <a:lstStyle/>
          <a:p>
            <a:r>
              <a:rPr lang="en-IN" dirty="0">
                <a:solidFill>
                  <a:srgbClr val="FF0000"/>
                </a:solidFill>
              </a:rPr>
              <a:t>Step 5</a:t>
            </a:r>
          </a:p>
        </p:txBody>
      </p:sp>
      <p:sp>
        <p:nvSpPr>
          <p:cNvPr id="19" name="TextBox 18">
            <a:extLst>
              <a:ext uri="{FF2B5EF4-FFF2-40B4-BE49-F238E27FC236}">
                <a16:creationId xmlns:a16="http://schemas.microsoft.com/office/drawing/2014/main" id="{D003AB67-C995-45D9-EA46-0ED256682933}"/>
              </a:ext>
            </a:extLst>
          </p:cNvPr>
          <p:cNvSpPr txBox="1"/>
          <p:nvPr/>
        </p:nvSpPr>
        <p:spPr>
          <a:xfrm>
            <a:off x="9238031" y="5402921"/>
            <a:ext cx="772071" cy="369332"/>
          </a:xfrm>
          <a:prstGeom prst="rect">
            <a:avLst/>
          </a:prstGeom>
          <a:noFill/>
        </p:spPr>
        <p:txBody>
          <a:bodyPr wrap="none" rtlCol="0">
            <a:spAutoFit/>
          </a:bodyPr>
          <a:lstStyle/>
          <a:p>
            <a:r>
              <a:rPr lang="en-IN" dirty="0">
                <a:solidFill>
                  <a:srgbClr val="FF0000"/>
                </a:solidFill>
              </a:rPr>
              <a:t>Step 6</a:t>
            </a:r>
          </a:p>
        </p:txBody>
      </p:sp>
      <p:sp>
        <p:nvSpPr>
          <p:cNvPr id="3" name="Rectangle 2">
            <a:extLst>
              <a:ext uri="{FF2B5EF4-FFF2-40B4-BE49-F238E27FC236}">
                <a16:creationId xmlns:a16="http://schemas.microsoft.com/office/drawing/2014/main" id="{84DF6E8C-F4A7-C31D-F4E2-92FCD2B304C7}"/>
              </a:ext>
            </a:extLst>
          </p:cNvPr>
          <p:cNvSpPr/>
          <p:nvPr/>
        </p:nvSpPr>
        <p:spPr>
          <a:xfrm>
            <a:off x="7461115" y="5214026"/>
            <a:ext cx="924128" cy="301557"/>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9732014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95F7BA7-655E-15B6-E3E8-582DF2747433}"/>
              </a:ext>
            </a:extLst>
          </p:cNvPr>
          <p:cNvSpPr txBox="1"/>
          <p:nvPr/>
        </p:nvSpPr>
        <p:spPr>
          <a:xfrm>
            <a:off x="192438" y="285429"/>
            <a:ext cx="10992256" cy="523220"/>
          </a:xfrm>
          <a:prstGeom prst="rect">
            <a:avLst/>
          </a:prstGeom>
          <a:noFill/>
        </p:spPr>
        <p:txBody>
          <a:bodyPr wrap="square" rtlCol="0">
            <a:spAutoFit/>
          </a:bodyPr>
          <a:lstStyle/>
          <a:p>
            <a:r>
              <a:rPr lang="en-GB" sz="2800" b="1" dirty="0">
                <a:latin typeface="Arial" panose="020B0604020202020204" pitchFamily="34" charset="0"/>
                <a:cs typeface="Arial" panose="020B0604020202020204" pitchFamily="34" charset="0"/>
              </a:rPr>
              <a:t>Training the YOLOv4 model using Google CoLab</a:t>
            </a:r>
          </a:p>
        </p:txBody>
      </p:sp>
      <p:pic>
        <p:nvPicPr>
          <p:cNvPr id="1026" name="Picture 2" descr="Google Drive on the App Store">
            <a:extLst>
              <a:ext uri="{FF2B5EF4-FFF2-40B4-BE49-F238E27FC236}">
                <a16:creationId xmlns:a16="http://schemas.microsoft.com/office/drawing/2014/main" id="{A0534BA2-07C5-A58F-23DE-5706C289C83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2206" t="20253" r="31555" b="19925"/>
          <a:stretch/>
        </p:blipFill>
        <p:spPr bwMode="auto">
          <a:xfrm>
            <a:off x="9020698" y="82650"/>
            <a:ext cx="1070043" cy="92877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50652C3A-73BB-383C-28AF-399B7E8EAED4}"/>
              </a:ext>
            </a:extLst>
          </p:cNvPr>
          <p:cNvPicPr>
            <a:picLocks noChangeAspect="1"/>
          </p:cNvPicPr>
          <p:nvPr/>
        </p:nvPicPr>
        <p:blipFill>
          <a:blip r:embed="rId3"/>
          <a:stretch>
            <a:fillRect/>
          </a:stretch>
        </p:blipFill>
        <p:spPr>
          <a:xfrm>
            <a:off x="10090741" y="0"/>
            <a:ext cx="2101259" cy="928778"/>
          </a:xfrm>
          <a:prstGeom prst="rect">
            <a:avLst/>
          </a:prstGeom>
        </p:spPr>
      </p:pic>
      <p:sp>
        <p:nvSpPr>
          <p:cNvPr id="5" name="TextBox 4">
            <a:hlinkClick r:id="rId4"/>
            <a:extLst>
              <a:ext uri="{FF2B5EF4-FFF2-40B4-BE49-F238E27FC236}">
                <a16:creationId xmlns:a16="http://schemas.microsoft.com/office/drawing/2014/main" id="{FF6087EC-B8B9-F506-4FFC-2E72961EF0DF}"/>
              </a:ext>
            </a:extLst>
          </p:cNvPr>
          <p:cNvSpPr txBox="1"/>
          <p:nvPr/>
        </p:nvSpPr>
        <p:spPr>
          <a:xfrm>
            <a:off x="3260997" y="1170186"/>
            <a:ext cx="8285534" cy="369332"/>
          </a:xfrm>
          <a:prstGeom prst="rect">
            <a:avLst/>
          </a:prstGeom>
          <a:noFill/>
        </p:spPr>
        <p:txBody>
          <a:bodyPr wrap="square">
            <a:spAutoFit/>
          </a:bodyPr>
          <a:lstStyle/>
          <a:p>
            <a:r>
              <a:rPr lang="en-IN" b="1" dirty="0">
                <a:solidFill>
                  <a:schemeClr val="accent1"/>
                </a:solidFill>
              </a:rPr>
              <a:t>https://colab.research.google.com/drive/1q2yE2vj035HKk6d4IWH-vPmTIAU0KMF-</a:t>
            </a:r>
          </a:p>
        </p:txBody>
      </p:sp>
      <p:sp>
        <p:nvSpPr>
          <p:cNvPr id="6" name="TextBox 5">
            <a:extLst>
              <a:ext uri="{FF2B5EF4-FFF2-40B4-BE49-F238E27FC236}">
                <a16:creationId xmlns:a16="http://schemas.microsoft.com/office/drawing/2014/main" id="{C456F337-6BB4-71D0-E9EF-0D20D501F04C}"/>
              </a:ext>
            </a:extLst>
          </p:cNvPr>
          <p:cNvSpPr txBox="1"/>
          <p:nvPr/>
        </p:nvSpPr>
        <p:spPr>
          <a:xfrm>
            <a:off x="957418" y="1170186"/>
            <a:ext cx="2303579" cy="369332"/>
          </a:xfrm>
          <a:prstGeom prst="rect">
            <a:avLst/>
          </a:prstGeom>
          <a:noFill/>
        </p:spPr>
        <p:txBody>
          <a:bodyPr wrap="none" rtlCol="0">
            <a:spAutoFit/>
          </a:bodyPr>
          <a:lstStyle/>
          <a:p>
            <a:r>
              <a:rPr lang="en-IN" b="1" dirty="0"/>
              <a:t>Notebook to be used: </a:t>
            </a:r>
          </a:p>
        </p:txBody>
      </p:sp>
      <p:sp>
        <p:nvSpPr>
          <p:cNvPr id="7" name="TextBox 6">
            <a:extLst>
              <a:ext uri="{FF2B5EF4-FFF2-40B4-BE49-F238E27FC236}">
                <a16:creationId xmlns:a16="http://schemas.microsoft.com/office/drawing/2014/main" id="{4EE13AD2-9BBD-8D68-98AB-F5457D378968}"/>
              </a:ext>
            </a:extLst>
          </p:cNvPr>
          <p:cNvSpPr txBox="1"/>
          <p:nvPr/>
        </p:nvSpPr>
        <p:spPr>
          <a:xfrm>
            <a:off x="740014" y="1809237"/>
            <a:ext cx="7540847" cy="369332"/>
          </a:xfrm>
          <a:prstGeom prst="rect">
            <a:avLst/>
          </a:prstGeom>
          <a:noFill/>
        </p:spPr>
        <p:txBody>
          <a:bodyPr wrap="none" rtlCol="0">
            <a:spAutoFit/>
          </a:bodyPr>
          <a:lstStyle/>
          <a:p>
            <a:r>
              <a:rPr lang="en-IN" dirty="0">
                <a:solidFill>
                  <a:srgbClr val="FF0000"/>
                </a:solidFill>
              </a:rPr>
              <a:t>Step 7: </a:t>
            </a:r>
            <a:r>
              <a:rPr lang="en-IN" dirty="0"/>
              <a:t>Open the </a:t>
            </a:r>
            <a:r>
              <a:rPr lang="en-IN" dirty="0" err="1"/>
              <a:t>obj.names</a:t>
            </a:r>
            <a:r>
              <a:rPr lang="en-IN" dirty="0"/>
              <a:t> and </a:t>
            </a:r>
            <a:r>
              <a:rPr lang="en-IN" dirty="0" err="1"/>
              <a:t>obj.data</a:t>
            </a:r>
            <a:r>
              <a:rPr lang="en-IN" dirty="0"/>
              <a:t> files in Notepad to check the content </a:t>
            </a:r>
          </a:p>
        </p:txBody>
      </p:sp>
      <p:pic>
        <p:nvPicPr>
          <p:cNvPr id="8" name="Picture 7" descr="Graphical user interface, text, application&#10;&#10;Description automatically generated">
            <a:extLst>
              <a:ext uri="{FF2B5EF4-FFF2-40B4-BE49-F238E27FC236}">
                <a16:creationId xmlns:a16="http://schemas.microsoft.com/office/drawing/2014/main" id="{12E271C3-8E29-9B84-C21E-B556A984D9F8}"/>
              </a:ext>
            </a:extLst>
          </p:cNvPr>
          <p:cNvPicPr>
            <a:picLocks noChangeAspect="1"/>
          </p:cNvPicPr>
          <p:nvPr/>
        </p:nvPicPr>
        <p:blipFill>
          <a:blip r:embed="rId5"/>
          <a:stretch>
            <a:fillRect/>
          </a:stretch>
        </p:blipFill>
        <p:spPr>
          <a:xfrm>
            <a:off x="1117278" y="2519361"/>
            <a:ext cx="4571288" cy="2280163"/>
          </a:xfrm>
          <a:prstGeom prst="rect">
            <a:avLst/>
          </a:prstGeom>
        </p:spPr>
      </p:pic>
      <p:sp>
        <p:nvSpPr>
          <p:cNvPr id="15" name="TextBox 14">
            <a:extLst>
              <a:ext uri="{FF2B5EF4-FFF2-40B4-BE49-F238E27FC236}">
                <a16:creationId xmlns:a16="http://schemas.microsoft.com/office/drawing/2014/main" id="{CA5843ED-F49E-3190-A201-1AA9E3D1A9AD}"/>
              </a:ext>
            </a:extLst>
          </p:cNvPr>
          <p:cNvSpPr txBox="1"/>
          <p:nvPr/>
        </p:nvSpPr>
        <p:spPr>
          <a:xfrm>
            <a:off x="2659023" y="4518905"/>
            <a:ext cx="978601" cy="369332"/>
          </a:xfrm>
          <a:prstGeom prst="rect">
            <a:avLst/>
          </a:prstGeom>
          <a:noFill/>
        </p:spPr>
        <p:txBody>
          <a:bodyPr wrap="none" rtlCol="0">
            <a:spAutoFit/>
          </a:bodyPr>
          <a:lstStyle/>
          <a:p>
            <a:r>
              <a:rPr lang="en-IN" b="1" dirty="0" err="1"/>
              <a:t>obj.data</a:t>
            </a:r>
            <a:endParaRPr lang="en-IN" b="1" dirty="0"/>
          </a:p>
        </p:txBody>
      </p:sp>
      <p:sp>
        <p:nvSpPr>
          <p:cNvPr id="16" name="TextBox 15">
            <a:extLst>
              <a:ext uri="{FF2B5EF4-FFF2-40B4-BE49-F238E27FC236}">
                <a16:creationId xmlns:a16="http://schemas.microsoft.com/office/drawing/2014/main" id="{02B5FFA7-2437-4061-FAA0-5B72F0EB8D45}"/>
              </a:ext>
            </a:extLst>
          </p:cNvPr>
          <p:cNvSpPr txBox="1"/>
          <p:nvPr/>
        </p:nvSpPr>
        <p:spPr>
          <a:xfrm>
            <a:off x="8427322" y="4518905"/>
            <a:ext cx="1183337" cy="369332"/>
          </a:xfrm>
          <a:prstGeom prst="rect">
            <a:avLst/>
          </a:prstGeom>
          <a:noFill/>
        </p:spPr>
        <p:txBody>
          <a:bodyPr wrap="none" rtlCol="0">
            <a:spAutoFit/>
          </a:bodyPr>
          <a:lstStyle/>
          <a:p>
            <a:r>
              <a:rPr lang="en-IN" b="1" dirty="0" err="1"/>
              <a:t>obj.names</a:t>
            </a:r>
            <a:endParaRPr lang="en-IN" b="1" dirty="0"/>
          </a:p>
        </p:txBody>
      </p:sp>
      <p:sp>
        <p:nvSpPr>
          <p:cNvPr id="17" name="TextBox 16">
            <a:extLst>
              <a:ext uri="{FF2B5EF4-FFF2-40B4-BE49-F238E27FC236}">
                <a16:creationId xmlns:a16="http://schemas.microsoft.com/office/drawing/2014/main" id="{9D85CF7D-BED5-08D0-7C94-485DF95F5AFD}"/>
              </a:ext>
            </a:extLst>
          </p:cNvPr>
          <p:cNvSpPr txBox="1"/>
          <p:nvPr/>
        </p:nvSpPr>
        <p:spPr>
          <a:xfrm>
            <a:off x="740013" y="5019762"/>
            <a:ext cx="10806518" cy="646331"/>
          </a:xfrm>
          <a:prstGeom prst="rect">
            <a:avLst/>
          </a:prstGeom>
          <a:noFill/>
        </p:spPr>
        <p:txBody>
          <a:bodyPr wrap="square" rtlCol="0">
            <a:spAutoFit/>
          </a:bodyPr>
          <a:lstStyle/>
          <a:p>
            <a:r>
              <a:rPr lang="en-IN" dirty="0"/>
              <a:t>While working on the virtual machine (VM), the </a:t>
            </a:r>
            <a:r>
              <a:rPr lang="en-IN" dirty="0" err="1"/>
              <a:t>obj.data</a:t>
            </a:r>
            <a:r>
              <a:rPr lang="en-IN" dirty="0"/>
              <a:t> file is used to refer to location of files stored in the VM as well as the location of the backup folder where training weights will be stored every 100 iterations</a:t>
            </a:r>
          </a:p>
        </p:txBody>
      </p:sp>
      <p:pic>
        <p:nvPicPr>
          <p:cNvPr id="9" name="Picture 8" descr="Graphical user interface, text, application&#10;&#10;Description automatically generated">
            <a:extLst>
              <a:ext uri="{FF2B5EF4-FFF2-40B4-BE49-F238E27FC236}">
                <a16:creationId xmlns:a16="http://schemas.microsoft.com/office/drawing/2014/main" id="{6D1B1235-FFF5-D956-09CE-5FE4392FB72F}"/>
              </a:ext>
            </a:extLst>
          </p:cNvPr>
          <p:cNvPicPr>
            <a:picLocks noChangeAspect="1"/>
          </p:cNvPicPr>
          <p:nvPr/>
        </p:nvPicPr>
        <p:blipFill>
          <a:blip r:embed="rId6"/>
          <a:stretch>
            <a:fillRect/>
          </a:stretch>
        </p:blipFill>
        <p:spPr>
          <a:xfrm>
            <a:off x="7159195" y="2472239"/>
            <a:ext cx="3193657" cy="2029053"/>
          </a:xfrm>
          <a:prstGeom prst="rect">
            <a:avLst/>
          </a:prstGeom>
        </p:spPr>
      </p:pic>
    </p:spTree>
    <p:extLst>
      <p:ext uri="{BB962C8B-B14F-4D97-AF65-F5344CB8AC3E}">
        <p14:creationId xmlns:p14="http://schemas.microsoft.com/office/powerpoint/2010/main" val="34945637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95F7BA7-655E-15B6-E3E8-582DF2747433}"/>
              </a:ext>
            </a:extLst>
          </p:cNvPr>
          <p:cNvSpPr txBox="1"/>
          <p:nvPr/>
        </p:nvSpPr>
        <p:spPr>
          <a:xfrm>
            <a:off x="192438" y="285429"/>
            <a:ext cx="10992256" cy="523220"/>
          </a:xfrm>
          <a:prstGeom prst="rect">
            <a:avLst/>
          </a:prstGeom>
          <a:noFill/>
        </p:spPr>
        <p:txBody>
          <a:bodyPr wrap="square" rtlCol="0">
            <a:spAutoFit/>
          </a:bodyPr>
          <a:lstStyle/>
          <a:p>
            <a:r>
              <a:rPr lang="en-GB" sz="2800" b="1" dirty="0">
                <a:latin typeface="Arial" panose="020B0604020202020204" pitchFamily="34" charset="0"/>
                <a:cs typeface="Arial" panose="020B0604020202020204" pitchFamily="34" charset="0"/>
              </a:rPr>
              <a:t>Training the YOLOv4 model using Google CoLab</a:t>
            </a:r>
          </a:p>
        </p:txBody>
      </p:sp>
      <p:pic>
        <p:nvPicPr>
          <p:cNvPr id="1026" name="Picture 2" descr="Google Drive on the App Store">
            <a:extLst>
              <a:ext uri="{FF2B5EF4-FFF2-40B4-BE49-F238E27FC236}">
                <a16:creationId xmlns:a16="http://schemas.microsoft.com/office/drawing/2014/main" id="{A0534BA2-07C5-A58F-23DE-5706C289C83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2206" t="20253" r="31555" b="19925"/>
          <a:stretch/>
        </p:blipFill>
        <p:spPr bwMode="auto">
          <a:xfrm>
            <a:off x="9020698" y="82650"/>
            <a:ext cx="1070043" cy="92877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50652C3A-73BB-383C-28AF-399B7E8EAED4}"/>
              </a:ext>
            </a:extLst>
          </p:cNvPr>
          <p:cNvPicPr>
            <a:picLocks noChangeAspect="1"/>
          </p:cNvPicPr>
          <p:nvPr/>
        </p:nvPicPr>
        <p:blipFill>
          <a:blip r:embed="rId3"/>
          <a:stretch>
            <a:fillRect/>
          </a:stretch>
        </p:blipFill>
        <p:spPr>
          <a:xfrm>
            <a:off x="10090741" y="0"/>
            <a:ext cx="2101259" cy="928778"/>
          </a:xfrm>
          <a:prstGeom prst="rect">
            <a:avLst/>
          </a:prstGeom>
        </p:spPr>
      </p:pic>
      <p:sp>
        <p:nvSpPr>
          <p:cNvPr id="5" name="TextBox 4">
            <a:hlinkClick r:id="rId4"/>
            <a:extLst>
              <a:ext uri="{FF2B5EF4-FFF2-40B4-BE49-F238E27FC236}">
                <a16:creationId xmlns:a16="http://schemas.microsoft.com/office/drawing/2014/main" id="{FF6087EC-B8B9-F506-4FFC-2E72961EF0DF}"/>
              </a:ext>
            </a:extLst>
          </p:cNvPr>
          <p:cNvSpPr txBox="1"/>
          <p:nvPr/>
        </p:nvSpPr>
        <p:spPr>
          <a:xfrm>
            <a:off x="3260997" y="1170186"/>
            <a:ext cx="8285534" cy="369332"/>
          </a:xfrm>
          <a:prstGeom prst="rect">
            <a:avLst/>
          </a:prstGeom>
          <a:noFill/>
        </p:spPr>
        <p:txBody>
          <a:bodyPr wrap="square">
            <a:spAutoFit/>
          </a:bodyPr>
          <a:lstStyle/>
          <a:p>
            <a:r>
              <a:rPr lang="en-IN" b="1" dirty="0">
                <a:solidFill>
                  <a:schemeClr val="accent1"/>
                </a:solidFill>
              </a:rPr>
              <a:t>https://colab.research.google.com/drive/1q2yE2vj035HKk6d4IWH-vPmTIAU0KMF-</a:t>
            </a:r>
          </a:p>
        </p:txBody>
      </p:sp>
      <p:sp>
        <p:nvSpPr>
          <p:cNvPr id="6" name="TextBox 5">
            <a:extLst>
              <a:ext uri="{FF2B5EF4-FFF2-40B4-BE49-F238E27FC236}">
                <a16:creationId xmlns:a16="http://schemas.microsoft.com/office/drawing/2014/main" id="{C456F337-6BB4-71D0-E9EF-0D20D501F04C}"/>
              </a:ext>
            </a:extLst>
          </p:cNvPr>
          <p:cNvSpPr txBox="1"/>
          <p:nvPr/>
        </p:nvSpPr>
        <p:spPr>
          <a:xfrm>
            <a:off x="957418" y="1170186"/>
            <a:ext cx="2303579" cy="369332"/>
          </a:xfrm>
          <a:prstGeom prst="rect">
            <a:avLst/>
          </a:prstGeom>
          <a:noFill/>
        </p:spPr>
        <p:txBody>
          <a:bodyPr wrap="none" rtlCol="0">
            <a:spAutoFit/>
          </a:bodyPr>
          <a:lstStyle/>
          <a:p>
            <a:r>
              <a:rPr lang="en-IN" b="1" dirty="0"/>
              <a:t>Notebook to be used: </a:t>
            </a:r>
          </a:p>
        </p:txBody>
      </p:sp>
      <p:sp>
        <p:nvSpPr>
          <p:cNvPr id="20" name="TextBox 19">
            <a:extLst>
              <a:ext uri="{FF2B5EF4-FFF2-40B4-BE49-F238E27FC236}">
                <a16:creationId xmlns:a16="http://schemas.microsoft.com/office/drawing/2014/main" id="{AAAF0932-4076-802F-6089-7CDA62B03A16}"/>
              </a:ext>
            </a:extLst>
          </p:cNvPr>
          <p:cNvSpPr txBox="1"/>
          <p:nvPr/>
        </p:nvSpPr>
        <p:spPr>
          <a:xfrm>
            <a:off x="2231504" y="1596260"/>
            <a:ext cx="8180249" cy="369332"/>
          </a:xfrm>
          <a:prstGeom prst="rect">
            <a:avLst/>
          </a:prstGeom>
          <a:noFill/>
        </p:spPr>
        <p:txBody>
          <a:bodyPr wrap="square">
            <a:spAutoFit/>
          </a:bodyPr>
          <a:lstStyle/>
          <a:p>
            <a:r>
              <a:rPr lang="en-IN" dirty="0">
                <a:solidFill>
                  <a:srgbClr val="FF0000"/>
                </a:solidFill>
              </a:rPr>
              <a:t>Step 8: </a:t>
            </a:r>
            <a:r>
              <a:rPr lang="en-IN" dirty="0"/>
              <a:t>Upload the following files to the yolov4-workshop folder on Google Drive</a:t>
            </a:r>
          </a:p>
        </p:txBody>
      </p:sp>
      <p:pic>
        <p:nvPicPr>
          <p:cNvPr id="7" name="Picture 6" descr="A screenshot of a computer&#10;&#10;Description automatically generated">
            <a:extLst>
              <a:ext uri="{FF2B5EF4-FFF2-40B4-BE49-F238E27FC236}">
                <a16:creationId xmlns:a16="http://schemas.microsoft.com/office/drawing/2014/main" id="{D81DC30D-F554-756C-143E-A23E41B147A1}"/>
              </a:ext>
            </a:extLst>
          </p:cNvPr>
          <p:cNvPicPr>
            <a:picLocks noChangeAspect="1"/>
          </p:cNvPicPr>
          <p:nvPr/>
        </p:nvPicPr>
        <p:blipFill rotWithShape="1">
          <a:blip r:embed="rId5"/>
          <a:srcRect l="13964" t="53345" r="34095" b="20142"/>
          <a:stretch/>
        </p:blipFill>
        <p:spPr>
          <a:xfrm>
            <a:off x="817818" y="2184688"/>
            <a:ext cx="10279455" cy="2951515"/>
          </a:xfrm>
          <a:prstGeom prst="rect">
            <a:avLst/>
          </a:prstGeom>
        </p:spPr>
      </p:pic>
    </p:spTree>
    <p:extLst>
      <p:ext uri="{BB962C8B-B14F-4D97-AF65-F5344CB8AC3E}">
        <p14:creationId xmlns:p14="http://schemas.microsoft.com/office/powerpoint/2010/main" val="8084980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95F7BA7-655E-15B6-E3E8-582DF2747433}"/>
              </a:ext>
            </a:extLst>
          </p:cNvPr>
          <p:cNvSpPr txBox="1"/>
          <p:nvPr/>
        </p:nvSpPr>
        <p:spPr>
          <a:xfrm>
            <a:off x="192438" y="285429"/>
            <a:ext cx="10992256" cy="523220"/>
          </a:xfrm>
          <a:prstGeom prst="rect">
            <a:avLst/>
          </a:prstGeom>
          <a:noFill/>
        </p:spPr>
        <p:txBody>
          <a:bodyPr wrap="square" rtlCol="0">
            <a:spAutoFit/>
          </a:bodyPr>
          <a:lstStyle/>
          <a:p>
            <a:r>
              <a:rPr lang="en-GB" sz="2800" b="1" dirty="0">
                <a:latin typeface="Arial" panose="020B0604020202020204" pitchFamily="34" charset="0"/>
                <a:cs typeface="Arial" panose="020B0604020202020204" pitchFamily="34" charset="0"/>
              </a:rPr>
              <a:t>Training the YOLOv4 model using Google CoLab</a:t>
            </a:r>
          </a:p>
        </p:txBody>
      </p:sp>
      <p:pic>
        <p:nvPicPr>
          <p:cNvPr id="1026" name="Picture 2" descr="Google Drive on the App Store">
            <a:extLst>
              <a:ext uri="{FF2B5EF4-FFF2-40B4-BE49-F238E27FC236}">
                <a16:creationId xmlns:a16="http://schemas.microsoft.com/office/drawing/2014/main" id="{A0534BA2-07C5-A58F-23DE-5706C289C83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2206" t="20253" r="31555" b="19925"/>
          <a:stretch/>
        </p:blipFill>
        <p:spPr bwMode="auto">
          <a:xfrm>
            <a:off x="9020698" y="82650"/>
            <a:ext cx="1070043" cy="92877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50652C3A-73BB-383C-28AF-399B7E8EAED4}"/>
              </a:ext>
            </a:extLst>
          </p:cNvPr>
          <p:cNvPicPr>
            <a:picLocks noChangeAspect="1"/>
          </p:cNvPicPr>
          <p:nvPr/>
        </p:nvPicPr>
        <p:blipFill>
          <a:blip r:embed="rId3"/>
          <a:stretch>
            <a:fillRect/>
          </a:stretch>
        </p:blipFill>
        <p:spPr>
          <a:xfrm>
            <a:off x="10090741" y="0"/>
            <a:ext cx="2101259" cy="928778"/>
          </a:xfrm>
          <a:prstGeom prst="rect">
            <a:avLst/>
          </a:prstGeom>
        </p:spPr>
      </p:pic>
      <p:sp>
        <p:nvSpPr>
          <p:cNvPr id="5" name="TextBox 4">
            <a:hlinkClick r:id="rId4"/>
            <a:extLst>
              <a:ext uri="{FF2B5EF4-FFF2-40B4-BE49-F238E27FC236}">
                <a16:creationId xmlns:a16="http://schemas.microsoft.com/office/drawing/2014/main" id="{FF6087EC-B8B9-F506-4FFC-2E72961EF0DF}"/>
              </a:ext>
            </a:extLst>
          </p:cNvPr>
          <p:cNvSpPr txBox="1"/>
          <p:nvPr/>
        </p:nvSpPr>
        <p:spPr>
          <a:xfrm>
            <a:off x="3260997" y="1170186"/>
            <a:ext cx="8285534" cy="369332"/>
          </a:xfrm>
          <a:prstGeom prst="rect">
            <a:avLst/>
          </a:prstGeom>
          <a:noFill/>
        </p:spPr>
        <p:txBody>
          <a:bodyPr wrap="square">
            <a:spAutoFit/>
          </a:bodyPr>
          <a:lstStyle/>
          <a:p>
            <a:r>
              <a:rPr lang="en-IN" b="1" dirty="0">
                <a:solidFill>
                  <a:schemeClr val="accent1"/>
                </a:solidFill>
              </a:rPr>
              <a:t>https://colab.research.google.com/drive/1q2yE2vj035HKk6d4IWH-vPmTIAU0KMF-</a:t>
            </a:r>
          </a:p>
        </p:txBody>
      </p:sp>
      <p:sp>
        <p:nvSpPr>
          <p:cNvPr id="6" name="TextBox 5">
            <a:extLst>
              <a:ext uri="{FF2B5EF4-FFF2-40B4-BE49-F238E27FC236}">
                <a16:creationId xmlns:a16="http://schemas.microsoft.com/office/drawing/2014/main" id="{C456F337-6BB4-71D0-E9EF-0D20D501F04C}"/>
              </a:ext>
            </a:extLst>
          </p:cNvPr>
          <p:cNvSpPr txBox="1"/>
          <p:nvPr/>
        </p:nvSpPr>
        <p:spPr>
          <a:xfrm>
            <a:off x="957418" y="1170186"/>
            <a:ext cx="2303579" cy="369332"/>
          </a:xfrm>
          <a:prstGeom prst="rect">
            <a:avLst/>
          </a:prstGeom>
          <a:noFill/>
        </p:spPr>
        <p:txBody>
          <a:bodyPr wrap="none" rtlCol="0">
            <a:spAutoFit/>
          </a:bodyPr>
          <a:lstStyle/>
          <a:p>
            <a:r>
              <a:rPr lang="en-IN" b="1" dirty="0"/>
              <a:t>Notebook to be used: </a:t>
            </a:r>
          </a:p>
        </p:txBody>
      </p:sp>
      <p:sp>
        <p:nvSpPr>
          <p:cNvPr id="20" name="TextBox 19">
            <a:extLst>
              <a:ext uri="{FF2B5EF4-FFF2-40B4-BE49-F238E27FC236}">
                <a16:creationId xmlns:a16="http://schemas.microsoft.com/office/drawing/2014/main" id="{AAAF0932-4076-802F-6089-7CDA62B03A16}"/>
              </a:ext>
            </a:extLst>
          </p:cNvPr>
          <p:cNvSpPr txBox="1"/>
          <p:nvPr/>
        </p:nvSpPr>
        <p:spPr>
          <a:xfrm>
            <a:off x="840449" y="1640515"/>
            <a:ext cx="8180249" cy="1200329"/>
          </a:xfrm>
          <a:prstGeom prst="rect">
            <a:avLst/>
          </a:prstGeom>
          <a:noFill/>
        </p:spPr>
        <p:txBody>
          <a:bodyPr wrap="square">
            <a:spAutoFit/>
          </a:bodyPr>
          <a:lstStyle/>
          <a:p>
            <a:r>
              <a:rPr lang="en-IN" dirty="0">
                <a:solidFill>
                  <a:srgbClr val="FF0000"/>
                </a:solidFill>
              </a:rPr>
              <a:t>Step 9: </a:t>
            </a:r>
            <a:r>
              <a:rPr lang="en-IN" b="1" dirty="0"/>
              <a:t>Unzip</a:t>
            </a:r>
            <a:r>
              <a:rPr lang="en-IN" dirty="0"/>
              <a:t> Images-test and upload to yolov4-workshop folder</a:t>
            </a:r>
          </a:p>
          <a:p>
            <a:endParaRPr lang="en-IN" dirty="0">
              <a:solidFill>
                <a:srgbClr val="FF0000"/>
              </a:solidFill>
            </a:endParaRPr>
          </a:p>
          <a:p>
            <a:r>
              <a:rPr lang="en-IN" dirty="0">
                <a:solidFill>
                  <a:srgbClr val="FF0000"/>
                </a:solidFill>
              </a:rPr>
              <a:t>Step 10: </a:t>
            </a:r>
            <a:r>
              <a:rPr lang="en-IN" dirty="0"/>
              <a:t>Download the final_weights file using the link in Important links document and upload it to backup folder in yolov4-workshop directory </a:t>
            </a:r>
          </a:p>
        </p:txBody>
      </p:sp>
      <p:pic>
        <p:nvPicPr>
          <p:cNvPr id="8" name="Picture 7" descr="Graphical user interface, text, application, Word&#10;&#10;Description automatically generated">
            <a:extLst>
              <a:ext uri="{FF2B5EF4-FFF2-40B4-BE49-F238E27FC236}">
                <a16:creationId xmlns:a16="http://schemas.microsoft.com/office/drawing/2014/main" id="{7E41F51A-5813-23F1-B1EB-5700311D9E81}"/>
              </a:ext>
            </a:extLst>
          </p:cNvPr>
          <p:cNvPicPr>
            <a:picLocks noChangeAspect="1"/>
          </p:cNvPicPr>
          <p:nvPr/>
        </p:nvPicPr>
        <p:blipFill rotWithShape="1">
          <a:blip r:embed="rId5"/>
          <a:srcRect l="28963" t="48794" r="32899" b="45250"/>
          <a:stretch/>
        </p:blipFill>
        <p:spPr>
          <a:xfrm>
            <a:off x="1306231" y="3208576"/>
            <a:ext cx="9277463" cy="815049"/>
          </a:xfrm>
          <a:prstGeom prst="rect">
            <a:avLst/>
          </a:prstGeom>
        </p:spPr>
      </p:pic>
      <p:sp>
        <p:nvSpPr>
          <p:cNvPr id="9" name="Arrow: Down 8">
            <a:extLst>
              <a:ext uri="{FF2B5EF4-FFF2-40B4-BE49-F238E27FC236}">
                <a16:creationId xmlns:a16="http://schemas.microsoft.com/office/drawing/2014/main" id="{C649D17A-6669-48AD-2377-1079776FA1FA}"/>
              </a:ext>
            </a:extLst>
          </p:cNvPr>
          <p:cNvSpPr/>
          <p:nvPr/>
        </p:nvSpPr>
        <p:spPr>
          <a:xfrm>
            <a:off x="6167336" y="2941841"/>
            <a:ext cx="214009" cy="266735"/>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3432346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74A4390-2155-1318-1B15-5F97F3D614D6}"/>
              </a:ext>
            </a:extLst>
          </p:cNvPr>
          <p:cNvSpPr txBox="1"/>
          <p:nvPr/>
        </p:nvSpPr>
        <p:spPr>
          <a:xfrm>
            <a:off x="192438" y="285429"/>
            <a:ext cx="10992256" cy="523220"/>
          </a:xfrm>
          <a:prstGeom prst="rect">
            <a:avLst/>
          </a:prstGeom>
          <a:noFill/>
        </p:spPr>
        <p:txBody>
          <a:bodyPr wrap="square" rtlCol="0">
            <a:spAutoFit/>
          </a:bodyPr>
          <a:lstStyle/>
          <a:p>
            <a:r>
              <a:rPr lang="en-GB" sz="2800" b="1" dirty="0">
                <a:latin typeface="Arial" panose="020B0604020202020204" pitchFamily="34" charset="0"/>
                <a:cs typeface="Arial" panose="020B0604020202020204" pitchFamily="34" charset="0"/>
              </a:rPr>
              <a:t>Training the YOLOv4 model using Google CoLab</a:t>
            </a:r>
          </a:p>
        </p:txBody>
      </p:sp>
      <p:pic>
        <p:nvPicPr>
          <p:cNvPr id="14" name="Picture 13" descr="Graphical user interface, application&#10;&#10;Description automatically generated">
            <a:extLst>
              <a:ext uri="{FF2B5EF4-FFF2-40B4-BE49-F238E27FC236}">
                <a16:creationId xmlns:a16="http://schemas.microsoft.com/office/drawing/2014/main" id="{98FFF069-ACC2-8518-9389-845E9271147B}"/>
              </a:ext>
            </a:extLst>
          </p:cNvPr>
          <p:cNvPicPr>
            <a:picLocks noChangeAspect="1"/>
          </p:cNvPicPr>
          <p:nvPr/>
        </p:nvPicPr>
        <p:blipFill rotWithShape="1">
          <a:blip r:embed="rId2"/>
          <a:srcRect l="16197" t="20283" r="47340" b="58014"/>
          <a:stretch/>
        </p:blipFill>
        <p:spPr>
          <a:xfrm>
            <a:off x="668274" y="1155617"/>
            <a:ext cx="4916328" cy="1645949"/>
          </a:xfrm>
          <a:prstGeom prst="rect">
            <a:avLst/>
          </a:prstGeom>
        </p:spPr>
      </p:pic>
      <p:sp>
        <p:nvSpPr>
          <p:cNvPr id="3" name="Rectangle 2">
            <a:extLst>
              <a:ext uri="{FF2B5EF4-FFF2-40B4-BE49-F238E27FC236}">
                <a16:creationId xmlns:a16="http://schemas.microsoft.com/office/drawing/2014/main" id="{84DF6E8C-F4A7-C31D-F4E2-92FCD2B304C7}"/>
              </a:ext>
            </a:extLst>
          </p:cNvPr>
          <p:cNvSpPr/>
          <p:nvPr/>
        </p:nvSpPr>
        <p:spPr>
          <a:xfrm>
            <a:off x="992222" y="2069440"/>
            <a:ext cx="1361872" cy="301557"/>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59C6712D-EF3E-4807-28A1-88A99B61C52A}"/>
              </a:ext>
            </a:extLst>
          </p:cNvPr>
          <p:cNvSpPr/>
          <p:nvPr/>
        </p:nvSpPr>
        <p:spPr>
          <a:xfrm>
            <a:off x="1332689" y="2120630"/>
            <a:ext cx="885217" cy="223736"/>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9" name="TextBox 8">
            <a:extLst>
              <a:ext uri="{FF2B5EF4-FFF2-40B4-BE49-F238E27FC236}">
                <a16:creationId xmlns:a16="http://schemas.microsoft.com/office/drawing/2014/main" id="{BA551596-D1BC-DE45-8D3F-C5AD4A4165F2}"/>
              </a:ext>
            </a:extLst>
          </p:cNvPr>
          <p:cNvSpPr txBox="1"/>
          <p:nvPr/>
        </p:nvSpPr>
        <p:spPr>
          <a:xfrm>
            <a:off x="1332689" y="2093998"/>
            <a:ext cx="912558" cy="276999"/>
          </a:xfrm>
          <a:prstGeom prst="rect">
            <a:avLst/>
          </a:prstGeom>
          <a:noFill/>
        </p:spPr>
        <p:txBody>
          <a:bodyPr wrap="square" rtlCol="0">
            <a:spAutoFit/>
          </a:bodyPr>
          <a:lstStyle/>
          <a:p>
            <a:r>
              <a:rPr lang="en-IN" sz="1200" dirty="0">
                <a:solidFill>
                  <a:srgbClr val="5F6368"/>
                </a:solidFill>
              </a:rPr>
              <a:t>Images-test</a:t>
            </a:r>
          </a:p>
        </p:txBody>
      </p:sp>
      <p:pic>
        <p:nvPicPr>
          <p:cNvPr id="20" name="Picture 19" descr="Graphical user interface&#10;&#10;Description automatically generated">
            <a:extLst>
              <a:ext uri="{FF2B5EF4-FFF2-40B4-BE49-F238E27FC236}">
                <a16:creationId xmlns:a16="http://schemas.microsoft.com/office/drawing/2014/main" id="{86ADE300-6690-92B1-13A7-3C6EF4763F0D}"/>
              </a:ext>
            </a:extLst>
          </p:cNvPr>
          <p:cNvPicPr>
            <a:picLocks noChangeAspect="1"/>
          </p:cNvPicPr>
          <p:nvPr/>
        </p:nvPicPr>
        <p:blipFill rotWithShape="1">
          <a:blip r:embed="rId3"/>
          <a:srcRect l="17234" t="20142" r="45617" b="37447"/>
          <a:stretch/>
        </p:blipFill>
        <p:spPr>
          <a:xfrm>
            <a:off x="5688566" y="1079770"/>
            <a:ext cx="5983429" cy="3842425"/>
          </a:xfrm>
          <a:prstGeom prst="rect">
            <a:avLst/>
          </a:prstGeom>
        </p:spPr>
      </p:pic>
      <p:sp>
        <p:nvSpPr>
          <p:cNvPr id="21" name="Arrow: Bent-Up 20">
            <a:extLst>
              <a:ext uri="{FF2B5EF4-FFF2-40B4-BE49-F238E27FC236}">
                <a16:creationId xmlns:a16="http://schemas.microsoft.com/office/drawing/2014/main" id="{38972C0E-A2E1-EBBB-5C49-B055BD48F88B}"/>
              </a:ext>
            </a:extLst>
          </p:cNvPr>
          <p:cNvSpPr/>
          <p:nvPr/>
        </p:nvSpPr>
        <p:spPr>
          <a:xfrm rot="5400000">
            <a:off x="3230402" y="3127149"/>
            <a:ext cx="492251" cy="535021"/>
          </a:xfrm>
          <a:prstGeom prst="bentUp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B2AFF6E2-2590-718A-8A54-DE40FB7214C4}"/>
              </a:ext>
            </a:extLst>
          </p:cNvPr>
          <p:cNvSpPr txBox="1"/>
          <p:nvPr/>
        </p:nvSpPr>
        <p:spPr>
          <a:xfrm>
            <a:off x="2133714" y="5158772"/>
            <a:ext cx="6901775" cy="400110"/>
          </a:xfrm>
          <a:prstGeom prst="rect">
            <a:avLst/>
          </a:prstGeom>
          <a:noFill/>
        </p:spPr>
        <p:txBody>
          <a:bodyPr wrap="square">
            <a:spAutoFit/>
          </a:bodyPr>
          <a:lstStyle/>
          <a:p>
            <a:r>
              <a:rPr lang="en-IN" sz="2000" dirty="0">
                <a:solidFill>
                  <a:srgbClr val="FF0000"/>
                </a:solidFill>
              </a:rPr>
              <a:t>Step 9: </a:t>
            </a:r>
            <a:r>
              <a:rPr lang="en-IN" sz="2000" b="1" dirty="0"/>
              <a:t>Unzip</a:t>
            </a:r>
            <a:r>
              <a:rPr lang="en-IN" sz="2000" dirty="0"/>
              <a:t> Images-test and upload to yolov4-workshop folder</a:t>
            </a:r>
          </a:p>
        </p:txBody>
      </p:sp>
    </p:spTree>
    <p:extLst>
      <p:ext uri="{BB962C8B-B14F-4D97-AF65-F5344CB8AC3E}">
        <p14:creationId xmlns:p14="http://schemas.microsoft.com/office/powerpoint/2010/main" val="31106205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74A4390-2155-1318-1B15-5F97F3D614D6}"/>
              </a:ext>
            </a:extLst>
          </p:cNvPr>
          <p:cNvSpPr txBox="1"/>
          <p:nvPr/>
        </p:nvSpPr>
        <p:spPr>
          <a:xfrm>
            <a:off x="192438" y="285429"/>
            <a:ext cx="10992256" cy="523220"/>
          </a:xfrm>
          <a:prstGeom prst="rect">
            <a:avLst/>
          </a:prstGeom>
          <a:noFill/>
        </p:spPr>
        <p:txBody>
          <a:bodyPr wrap="square" rtlCol="0">
            <a:spAutoFit/>
          </a:bodyPr>
          <a:lstStyle/>
          <a:p>
            <a:r>
              <a:rPr lang="en-GB" sz="2800" b="1" dirty="0">
                <a:latin typeface="Arial" panose="020B0604020202020204" pitchFamily="34" charset="0"/>
                <a:cs typeface="Arial" panose="020B0604020202020204" pitchFamily="34" charset="0"/>
              </a:rPr>
              <a:t>Training the YOLOv4 model using Google CoLab</a:t>
            </a:r>
          </a:p>
        </p:txBody>
      </p:sp>
      <p:pic>
        <p:nvPicPr>
          <p:cNvPr id="14" name="Picture 13" descr="Graphical user interface, application&#10;&#10;Description automatically generated">
            <a:extLst>
              <a:ext uri="{FF2B5EF4-FFF2-40B4-BE49-F238E27FC236}">
                <a16:creationId xmlns:a16="http://schemas.microsoft.com/office/drawing/2014/main" id="{98FFF069-ACC2-8518-9389-845E9271147B}"/>
              </a:ext>
            </a:extLst>
          </p:cNvPr>
          <p:cNvPicPr>
            <a:picLocks noChangeAspect="1"/>
          </p:cNvPicPr>
          <p:nvPr/>
        </p:nvPicPr>
        <p:blipFill rotWithShape="1">
          <a:blip r:embed="rId2"/>
          <a:srcRect l="16197" t="20283" r="47340" b="58014"/>
          <a:stretch/>
        </p:blipFill>
        <p:spPr>
          <a:xfrm>
            <a:off x="668274" y="2897393"/>
            <a:ext cx="4916328" cy="1645949"/>
          </a:xfrm>
          <a:prstGeom prst="rect">
            <a:avLst/>
          </a:prstGeom>
        </p:spPr>
      </p:pic>
      <p:sp>
        <p:nvSpPr>
          <p:cNvPr id="3" name="Rectangle 2">
            <a:extLst>
              <a:ext uri="{FF2B5EF4-FFF2-40B4-BE49-F238E27FC236}">
                <a16:creationId xmlns:a16="http://schemas.microsoft.com/office/drawing/2014/main" id="{84DF6E8C-F4A7-C31D-F4E2-92FCD2B304C7}"/>
              </a:ext>
            </a:extLst>
          </p:cNvPr>
          <p:cNvSpPr/>
          <p:nvPr/>
        </p:nvSpPr>
        <p:spPr>
          <a:xfrm>
            <a:off x="992222" y="4241785"/>
            <a:ext cx="1361872" cy="301557"/>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59C6712D-EF3E-4807-28A1-88A99B61C52A}"/>
              </a:ext>
            </a:extLst>
          </p:cNvPr>
          <p:cNvSpPr/>
          <p:nvPr/>
        </p:nvSpPr>
        <p:spPr>
          <a:xfrm>
            <a:off x="1332689" y="3862406"/>
            <a:ext cx="885217" cy="223736"/>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9" name="TextBox 8">
            <a:extLst>
              <a:ext uri="{FF2B5EF4-FFF2-40B4-BE49-F238E27FC236}">
                <a16:creationId xmlns:a16="http://schemas.microsoft.com/office/drawing/2014/main" id="{BA551596-D1BC-DE45-8D3F-C5AD4A4165F2}"/>
              </a:ext>
            </a:extLst>
          </p:cNvPr>
          <p:cNvSpPr txBox="1"/>
          <p:nvPr/>
        </p:nvSpPr>
        <p:spPr>
          <a:xfrm>
            <a:off x="1332689" y="3835774"/>
            <a:ext cx="912558" cy="276999"/>
          </a:xfrm>
          <a:prstGeom prst="rect">
            <a:avLst/>
          </a:prstGeom>
          <a:noFill/>
        </p:spPr>
        <p:txBody>
          <a:bodyPr wrap="square" rtlCol="0">
            <a:spAutoFit/>
          </a:bodyPr>
          <a:lstStyle/>
          <a:p>
            <a:r>
              <a:rPr lang="en-IN" sz="1200" dirty="0">
                <a:solidFill>
                  <a:srgbClr val="5F6368"/>
                </a:solidFill>
              </a:rPr>
              <a:t>Images-test</a:t>
            </a:r>
          </a:p>
        </p:txBody>
      </p:sp>
      <p:sp>
        <p:nvSpPr>
          <p:cNvPr id="21" name="Arrow: Bent-Up 20">
            <a:extLst>
              <a:ext uri="{FF2B5EF4-FFF2-40B4-BE49-F238E27FC236}">
                <a16:creationId xmlns:a16="http://schemas.microsoft.com/office/drawing/2014/main" id="{38972C0E-A2E1-EBBB-5C49-B055BD48F88B}"/>
              </a:ext>
            </a:extLst>
          </p:cNvPr>
          <p:cNvSpPr/>
          <p:nvPr/>
        </p:nvSpPr>
        <p:spPr>
          <a:xfrm rot="5400000">
            <a:off x="3765423" y="4845162"/>
            <a:ext cx="492251" cy="535021"/>
          </a:xfrm>
          <a:prstGeom prst="bentUp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5" name="Picture 4" descr="A screenshot of a computer&#10;&#10;Description automatically generated">
            <a:extLst>
              <a:ext uri="{FF2B5EF4-FFF2-40B4-BE49-F238E27FC236}">
                <a16:creationId xmlns:a16="http://schemas.microsoft.com/office/drawing/2014/main" id="{E23C2BD1-6FD8-52DD-1194-1E5119F84DBF}"/>
              </a:ext>
            </a:extLst>
          </p:cNvPr>
          <p:cNvPicPr>
            <a:picLocks noChangeAspect="1"/>
          </p:cNvPicPr>
          <p:nvPr/>
        </p:nvPicPr>
        <p:blipFill rotWithShape="1">
          <a:blip r:embed="rId3"/>
          <a:srcRect l="17314" t="20993" r="49029" b="56312"/>
          <a:stretch/>
        </p:blipFill>
        <p:spPr>
          <a:xfrm>
            <a:off x="5908548" y="3124771"/>
            <a:ext cx="5889943" cy="2234027"/>
          </a:xfrm>
          <a:prstGeom prst="rect">
            <a:avLst/>
          </a:prstGeom>
        </p:spPr>
      </p:pic>
      <p:sp>
        <p:nvSpPr>
          <p:cNvPr id="8" name="TextBox 7">
            <a:extLst>
              <a:ext uri="{FF2B5EF4-FFF2-40B4-BE49-F238E27FC236}">
                <a16:creationId xmlns:a16="http://schemas.microsoft.com/office/drawing/2014/main" id="{75B7D00E-B11F-4771-7EBF-9B89895DE09E}"/>
              </a:ext>
            </a:extLst>
          </p:cNvPr>
          <p:cNvSpPr txBox="1"/>
          <p:nvPr/>
        </p:nvSpPr>
        <p:spPr>
          <a:xfrm>
            <a:off x="837899" y="1320378"/>
            <a:ext cx="10834132" cy="646331"/>
          </a:xfrm>
          <a:prstGeom prst="rect">
            <a:avLst/>
          </a:prstGeom>
          <a:noFill/>
        </p:spPr>
        <p:txBody>
          <a:bodyPr wrap="square">
            <a:spAutoFit/>
          </a:bodyPr>
          <a:lstStyle/>
          <a:p>
            <a:r>
              <a:rPr lang="en-IN" b="1" dirty="0">
                <a:solidFill>
                  <a:srgbClr val="FF0000"/>
                </a:solidFill>
              </a:rPr>
              <a:t>Step 10: </a:t>
            </a:r>
            <a:r>
              <a:rPr lang="en-IN" b="1" dirty="0"/>
              <a:t>Download the </a:t>
            </a:r>
            <a:r>
              <a:rPr lang="en-IN" b="1" dirty="0" err="1"/>
              <a:t>final_weights</a:t>
            </a:r>
            <a:r>
              <a:rPr lang="en-IN" b="1" dirty="0"/>
              <a:t> file using the link in Important links document and upload it to backup folder in yolov4-workshop directory </a:t>
            </a:r>
          </a:p>
        </p:txBody>
      </p:sp>
    </p:spTree>
    <p:extLst>
      <p:ext uri="{BB962C8B-B14F-4D97-AF65-F5344CB8AC3E}">
        <p14:creationId xmlns:p14="http://schemas.microsoft.com/office/powerpoint/2010/main" val="393688752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95F7BA7-655E-15B6-E3E8-582DF2747433}"/>
              </a:ext>
            </a:extLst>
          </p:cNvPr>
          <p:cNvSpPr txBox="1"/>
          <p:nvPr/>
        </p:nvSpPr>
        <p:spPr>
          <a:xfrm>
            <a:off x="192438" y="285429"/>
            <a:ext cx="10992256" cy="523220"/>
          </a:xfrm>
          <a:prstGeom prst="rect">
            <a:avLst/>
          </a:prstGeom>
          <a:noFill/>
        </p:spPr>
        <p:txBody>
          <a:bodyPr wrap="square" rtlCol="0">
            <a:spAutoFit/>
          </a:bodyPr>
          <a:lstStyle/>
          <a:p>
            <a:r>
              <a:rPr lang="en-GB" sz="2800" b="1" dirty="0">
                <a:latin typeface="Arial" panose="020B0604020202020204" pitchFamily="34" charset="0"/>
                <a:cs typeface="Arial" panose="020B0604020202020204" pitchFamily="34" charset="0"/>
              </a:rPr>
              <a:t>Training the YOLOv4 model using Google CoLab</a:t>
            </a:r>
          </a:p>
        </p:txBody>
      </p:sp>
      <p:pic>
        <p:nvPicPr>
          <p:cNvPr id="1026" name="Picture 2" descr="Google Drive on the App Store">
            <a:extLst>
              <a:ext uri="{FF2B5EF4-FFF2-40B4-BE49-F238E27FC236}">
                <a16:creationId xmlns:a16="http://schemas.microsoft.com/office/drawing/2014/main" id="{A0534BA2-07C5-A58F-23DE-5706C289C83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2206" t="20253" r="31555" b="19925"/>
          <a:stretch/>
        </p:blipFill>
        <p:spPr bwMode="auto">
          <a:xfrm>
            <a:off x="9020698" y="82650"/>
            <a:ext cx="1070043" cy="92877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50652C3A-73BB-383C-28AF-399B7E8EAED4}"/>
              </a:ext>
            </a:extLst>
          </p:cNvPr>
          <p:cNvPicPr>
            <a:picLocks noChangeAspect="1"/>
          </p:cNvPicPr>
          <p:nvPr/>
        </p:nvPicPr>
        <p:blipFill>
          <a:blip r:embed="rId3"/>
          <a:stretch>
            <a:fillRect/>
          </a:stretch>
        </p:blipFill>
        <p:spPr>
          <a:xfrm>
            <a:off x="10090741" y="0"/>
            <a:ext cx="2101259" cy="928778"/>
          </a:xfrm>
          <a:prstGeom prst="rect">
            <a:avLst/>
          </a:prstGeom>
        </p:spPr>
      </p:pic>
      <p:sp>
        <p:nvSpPr>
          <p:cNvPr id="5" name="TextBox 4">
            <a:hlinkClick r:id="rId4"/>
            <a:extLst>
              <a:ext uri="{FF2B5EF4-FFF2-40B4-BE49-F238E27FC236}">
                <a16:creationId xmlns:a16="http://schemas.microsoft.com/office/drawing/2014/main" id="{FF6087EC-B8B9-F506-4FFC-2E72961EF0DF}"/>
              </a:ext>
            </a:extLst>
          </p:cNvPr>
          <p:cNvSpPr txBox="1"/>
          <p:nvPr/>
        </p:nvSpPr>
        <p:spPr>
          <a:xfrm>
            <a:off x="3260997" y="1170186"/>
            <a:ext cx="8285534" cy="369332"/>
          </a:xfrm>
          <a:prstGeom prst="rect">
            <a:avLst/>
          </a:prstGeom>
          <a:noFill/>
        </p:spPr>
        <p:txBody>
          <a:bodyPr wrap="square">
            <a:spAutoFit/>
          </a:bodyPr>
          <a:lstStyle/>
          <a:p>
            <a:r>
              <a:rPr lang="en-IN" b="1" dirty="0">
                <a:solidFill>
                  <a:schemeClr val="accent1"/>
                </a:solidFill>
              </a:rPr>
              <a:t>https://colab.research.google.com/drive/1q2yE2vj035HKk6d4IWH-vPmTIAU0KMF-</a:t>
            </a:r>
          </a:p>
        </p:txBody>
      </p:sp>
      <p:sp>
        <p:nvSpPr>
          <p:cNvPr id="6" name="TextBox 5">
            <a:extLst>
              <a:ext uri="{FF2B5EF4-FFF2-40B4-BE49-F238E27FC236}">
                <a16:creationId xmlns:a16="http://schemas.microsoft.com/office/drawing/2014/main" id="{C456F337-6BB4-71D0-E9EF-0D20D501F04C}"/>
              </a:ext>
            </a:extLst>
          </p:cNvPr>
          <p:cNvSpPr txBox="1"/>
          <p:nvPr/>
        </p:nvSpPr>
        <p:spPr>
          <a:xfrm>
            <a:off x="957418" y="1170186"/>
            <a:ext cx="2303579" cy="369332"/>
          </a:xfrm>
          <a:prstGeom prst="rect">
            <a:avLst/>
          </a:prstGeom>
          <a:noFill/>
        </p:spPr>
        <p:txBody>
          <a:bodyPr wrap="none" rtlCol="0">
            <a:spAutoFit/>
          </a:bodyPr>
          <a:lstStyle/>
          <a:p>
            <a:r>
              <a:rPr lang="en-IN" b="1" dirty="0"/>
              <a:t>Notebook to be used: </a:t>
            </a:r>
          </a:p>
        </p:txBody>
      </p:sp>
      <p:sp>
        <p:nvSpPr>
          <p:cNvPr id="3" name="Rectangle 2">
            <a:extLst>
              <a:ext uri="{FF2B5EF4-FFF2-40B4-BE49-F238E27FC236}">
                <a16:creationId xmlns:a16="http://schemas.microsoft.com/office/drawing/2014/main" id="{D6F0C5FE-C354-0913-0EAF-981598BAAB76}"/>
              </a:ext>
            </a:extLst>
          </p:cNvPr>
          <p:cNvSpPr/>
          <p:nvPr/>
        </p:nvSpPr>
        <p:spPr>
          <a:xfrm>
            <a:off x="758362" y="2967335"/>
            <a:ext cx="10675295"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Let’s move on to the CoLab notebook</a:t>
            </a:r>
          </a:p>
        </p:txBody>
      </p:sp>
    </p:spTree>
    <p:extLst>
      <p:ext uri="{BB962C8B-B14F-4D97-AF65-F5344CB8AC3E}">
        <p14:creationId xmlns:p14="http://schemas.microsoft.com/office/powerpoint/2010/main" val="17809474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95F7BA7-655E-15B6-E3E8-582DF2747433}"/>
              </a:ext>
            </a:extLst>
          </p:cNvPr>
          <p:cNvSpPr txBox="1"/>
          <p:nvPr/>
        </p:nvSpPr>
        <p:spPr>
          <a:xfrm>
            <a:off x="192438" y="285429"/>
            <a:ext cx="10992256" cy="523220"/>
          </a:xfrm>
          <a:prstGeom prst="rect">
            <a:avLst/>
          </a:prstGeom>
          <a:noFill/>
        </p:spPr>
        <p:txBody>
          <a:bodyPr wrap="square" rtlCol="0">
            <a:spAutoFit/>
          </a:bodyPr>
          <a:lstStyle/>
          <a:p>
            <a:r>
              <a:rPr lang="en-GB" sz="2800" b="1" dirty="0">
                <a:latin typeface="Arial" panose="020B0604020202020204" pitchFamily="34" charset="0"/>
                <a:cs typeface="Arial" panose="020B0604020202020204" pitchFamily="34" charset="0"/>
              </a:rPr>
              <a:t>Results of training: </a:t>
            </a:r>
          </a:p>
        </p:txBody>
      </p:sp>
      <p:pic>
        <p:nvPicPr>
          <p:cNvPr id="1026" name="Picture 2" descr="Google Drive on the App Store">
            <a:extLst>
              <a:ext uri="{FF2B5EF4-FFF2-40B4-BE49-F238E27FC236}">
                <a16:creationId xmlns:a16="http://schemas.microsoft.com/office/drawing/2014/main" id="{A0534BA2-07C5-A58F-23DE-5706C289C83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2206" t="20253" r="31555" b="19925"/>
          <a:stretch/>
        </p:blipFill>
        <p:spPr bwMode="auto">
          <a:xfrm>
            <a:off x="9020698" y="82650"/>
            <a:ext cx="1070043" cy="92877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50652C3A-73BB-383C-28AF-399B7E8EAED4}"/>
              </a:ext>
            </a:extLst>
          </p:cNvPr>
          <p:cNvPicPr>
            <a:picLocks noChangeAspect="1"/>
          </p:cNvPicPr>
          <p:nvPr/>
        </p:nvPicPr>
        <p:blipFill>
          <a:blip r:embed="rId3"/>
          <a:stretch>
            <a:fillRect/>
          </a:stretch>
        </p:blipFill>
        <p:spPr>
          <a:xfrm>
            <a:off x="10090741" y="0"/>
            <a:ext cx="2101259" cy="928778"/>
          </a:xfrm>
          <a:prstGeom prst="rect">
            <a:avLst/>
          </a:prstGeom>
        </p:spPr>
      </p:pic>
      <p:sp>
        <p:nvSpPr>
          <p:cNvPr id="8" name="TextBox 7">
            <a:hlinkClick r:id="rId4"/>
            <a:extLst>
              <a:ext uri="{FF2B5EF4-FFF2-40B4-BE49-F238E27FC236}">
                <a16:creationId xmlns:a16="http://schemas.microsoft.com/office/drawing/2014/main" id="{71134D55-FE7E-67CF-9D6C-0BAEA925833D}"/>
              </a:ext>
            </a:extLst>
          </p:cNvPr>
          <p:cNvSpPr txBox="1"/>
          <p:nvPr/>
        </p:nvSpPr>
        <p:spPr>
          <a:xfrm>
            <a:off x="469847" y="1663691"/>
            <a:ext cx="4414735" cy="923330"/>
          </a:xfrm>
          <a:prstGeom prst="rect">
            <a:avLst/>
          </a:prstGeom>
          <a:noFill/>
        </p:spPr>
        <p:txBody>
          <a:bodyPr wrap="square">
            <a:spAutoFit/>
          </a:bodyPr>
          <a:lstStyle/>
          <a:p>
            <a:r>
              <a:rPr lang="en-IN" dirty="0">
                <a:solidFill>
                  <a:schemeClr val="accent1"/>
                </a:solidFill>
              </a:rPr>
              <a:t>https://drive.google.com/drive/folders/1P75OwqKH0Zx_F2hIf5obO4NsAitrgAIU?usp=sharing</a:t>
            </a:r>
          </a:p>
        </p:txBody>
      </p:sp>
      <p:sp>
        <p:nvSpPr>
          <p:cNvPr id="9" name="TextBox 8">
            <a:extLst>
              <a:ext uri="{FF2B5EF4-FFF2-40B4-BE49-F238E27FC236}">
                <a16:creationId xmlns:a16="http://schemas.microsoft.com/office/drawing/2014/main" id="{1BF0F9A6-954A-229B-D2D0-D0E8FE014E9A}"/>
              </a:ext>
            </a:extLst>
          </p:cNvPr>
          <p:cNvSpPr txBox="1"/>
          <p:nvPr/>
        </p:nvSpPr>
        <p:spPr>
          <a:xfrm>
            <a:off x="746189" y="1187891"/>
            <a:ext cx="4034060" cy="369332"/>
          </a:xfrm>
          <a:prstGeom prst="rect">
            <a:avLst/>
          </a:prstGeom>
          <a:noFill/>
        </p:spPr>
        <p:txBody>
          <a:bodyPr wrap="square" rtlCol="0">
            <a:spAutoFit/>
          </a:bodyPr>
          <a:lstStyle/>
          <a:p>
            <a:r>
              <a:rPr lang="en-IN" dirty="0"/>
              <a:t>Link to final weights after training: </a:t>
            </a:r>
          </a:p>
        </p:txBody>
      </p:sp>
      <p:pic>
        <p:nvPicPr>
          <p:cNvPr id="11" name="Picture 10" descr="Chart&#10;&#10;Description automatically generated">
            <a:extLst>
              <a:ext uri="{FF2B5EF4-FFF2-40B4-BE49-F238E27FC236}">
                <a16:creationId xmlns:a16="http://schemas.microsoft.com/office/drawing/2014/main" id="{EC07B0C3-A70A-D9F3-EB2E-F7B3ACD4C4D1}"/>
              </a:ext>
            </a:extLst>
          </p:cNvPr>
          <p:cNvPicPr>
            <a:picLocks noChangeAspect="1"/>
          </p:cNvPicPr>
          <p:nvPr/>
        </p:nvPicPr>
        <p:blipFill>
          <a:blip r:embed="rId5"/>
          <a:stretch>
            <a:fillRect/>
          </a:stretch>
        </p:blipFill>
        <p:spPr>
          <a:xfrm>
            <a:off x="5334000" y="0"/>
            <a:ext cx="6858000" cy="6858000"/>
          </a:xfrm>
          <a:prstGeom prst="rect">
            <a:avLst/>
          </a:prstGeom>
        </p:spPr>
      </p:pic>
    </p:spTree>
    <p:extLst>
      <p:ext uri="{BB962C8B-B14F-4D97-AF65-F5344CB8AC3E}">
        <p14:creationId xmlns:p14="http://schemas.microsoft.com/office/powerpoint/2010/main" val="263967870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A picture containing text&#10;&#10;Description automatically generated">
            <a:extLst>
              <a:ext uri="{FF2B5EF4-FFF2-40B4-BE49-F238E27FC236}">
                <a16:creationId xmlns:a16="http://schemas.microsoft.com/office/drawing/2014/main" id="{FFD09C03-0B22-E674-82C3-36B85AA99CE1}"/>
              </a:ext>
            </a:extLst>
          </p:cNvPr>
          <p:cNvPicPr>
            <a:picLocks noChangeAspect="1"/>
          </p:cNvPicPr>
          <p:nvPr/>
        </p:nvPicPr>
        <p:blipFill rotWithShape="1">
          <a:blip r:embed="rId2"/>
          <a:srcRect t="7800" b="9934"/>
          <a:stretch/>
        </p:blipFill>
        <p:spPr>
          <a:xfrm>
            <a:off x="0" y="-1"/>
            <a:ext cx="12192000" cy="6858001"/>
          </a:xfrm>
          <a:prstGeom prst="rect">
            <a:avLst/>
          </a:prstGeom>
        </p:spPr>
      </p:pic>
      <p:sp>
        <p:nvSpPr>
          <p:cNvPr id="17" name="TextBox 16">
            <a:extLst>
              <a:ext uri="{FF2B5EF4-FFF2-40B4-BE49-F238E27FC236}">
                <a16:creationId xmlns:a16="http://schemas.microsoft.com/office/drawing/2014/main" id="{75D44EA0-963C-29FA-3BF1-B3098C56BD47}"/>
              </a:ext>
            </a:extLst>
          </p:cNvPr>
          <p:cNvSpPr txBox="1"/>
          <p:nvPr/>
        </p:nvSpPr>
        <p:spPr>
          <a:xfrm>
            <a:off x="2882900" y="2659558"/>
            <a:ext cx="6784486" cy="769441"/>
          </a:xfrm>
          <a:prstGeom prst="rect">
            <a:avLst/>
          </a:prstGeom>
          <a:noFill/>
        </p:spPr>
        <p:txBody>
          <a:bodyPr wrap="none" rtlCol="0">
            <a:spAutoFit/>
          </a:bodyPr>
          <a:lstStyle/>
          <a:p>
            <a:r>
              <a:rPr lang="en-IN" sz="4400" dirty="0"/>
              <a:t>Thanks for coming to my talk</a:t>
            </a:r>
          </a:p>
        </p:txBody>
      </p:sp>
    </p:spTree>
    <p:extLst>
      <p:ext uri="{BB962C8B-B14F-4D97-AF65-F5344CB8AC3E}">
        <p14:creationId xmlns:p14="http://schemas.microsoft.com/office/powerpoint/2010/main" val="36595491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1F2C2CA-D993-4A51-9EAA-B8B1B3438C5B}"/>
              </a:ext>
            </a:extLst>
          </p:cNvPr>
          <p:cNvSpPr txBox="1"/>
          <p:nvPr/>
        </p:nvSpPr>
        <p:spPr>
          <a:xfrm>
            <a:off x="266699" y="228124"/>
            <a:ext cx="10992256" cy="523220"/>
          </a:xfrm>
          <a:prstGeom prst="rect">
            <a:avLst/>
          </a:prstGeom>
          <a:noFill/>
        </p:spPr>
        <p:txBody>
          <a:bodyPr wrap="square" rtlCol="0">
            <a:spAutoFit/>
          </a:bodyPr>
          <a:lstStyle/>
          <a:p>
            <a:r>
              <a:rPr lang="en-GB" sz="2800" b="1" dirty="0">
                <a:latin typeface="Arial" panose="020B0604020202020204" pitchFamily="34" charset="0"/>
                <a:cs typeface="Arial" panose="020B0604020202020204" pitchFamily="34" charset="0"/>
              </a:rPr>
              <a:t>What is deep learning? </a:t>
            </a:r>
          </a:p>
        </p:txBody>
      </p:sp>
      <p:sp>
        <p:nvSpPr>
          <p:cNvPr id="3" name="TextBox 2">
            <a:extLst>
              <a:ext uri="{FF2B5EF4-FFF2-40B4-BE49-F238E27FC236}">
                <a16:creationId xmlns:a16="http://schemas.microsoft.com/office/drawing/2014/main" id="{72A84C8B-F486-773A-65ED-65160CEE3CEC}"/>
              </a:ext>
            </a:extLst>
          </p:cNvPr>
          <p:cNvSpPr txBox="1"/>
          <p:nvPr/>
        </p:nvSpPr>
        <p:spPr>
          <a:xfrm>
            <a:off x="102230" y="877152"/>
            <a:ext cx="11893612" cy="707886"/>
          </a:xfrm>
          <a:prstGeom prst="rect">
            <a:avLst/>
          </a:prstGeom>
          <a:noFill/>
        </p:spPr>
        <p:txBody>
          <a:bodyPr wrap="square" rtlCol="0">
            <a:spAutoFit/>
          </a:bodyPr>
          <a:lstStyle/>
          <a:p>
            <a:pPr marL="285750" indent="-285750">
              <a:buFont typeface="Arial" panose="020B0604020202020204" pitchFamily="34" charset="0"/>
              <a:buChar char="•"/>
            </a:pPr>
            <a:r>
              <a:rPr lang="en-IN" sz="2000" b="1" dirty="0"/>
              <a:t>A class of </a:t>
            </a:r>
            <a:r>
              <a:rPr lang="en-IN" sz="2000" b="1" dirty="0">
                <a:solidFill>
                  <a:schemeClr val="accent6"/>
                </a:solidFill>
              </a:rPr>
              <a:t>machine learning </a:t>
            </a:r>
            <a:r>
              <a:rPr lang="en-IN" sz="2000" b="1" dirty="0"/>
              <a:t>techniques that exploit many layers of </a:t>
            </a:r>
            <a:r>
              <a:rPr lang="en-IN" sz="2000" b="1" dirty="0">
                <a:solidFill>
                  <a:schemeClr val="accent6"/>
                </a:solidFill>
              </a:rPr>
              <a:t>non-linear information </a:t>
            </a:r>
            <a:r>
              <a:rPr lang="en-IN" sz="2000" b="1" dirty="0"/>
              <a:t>processing for </a:t>
            </a:r>
            <a:r>
              <a:rPr lang="en-IN" sz="2000" b="1" dirty="0">
                <a:solidFill>
                  <a:srgbClr val="FF0000"/>
                </a:solidFill>
              </a:rPr>
              <a:t>supervised</a:t>
            </a:r>
            <a:r>
              <a:rPr lang="en-IN" sz="2000" b="1" dirty="0"/>
              <a:t> or </a:t>
            </a:r>
            <a:r>
              <a:rPr lang="en-IN" sz="2000" b="1" dirty="0">
                <a:solidFill>
                  <a:srgbClr val="FF0000"/>
                </a:solidFill>
              </a:rPr>
              <a:t>unsupervised</a:t>
            </a:r>
            <a:r>
              <a:rPr lang="en-IN" sz="2000" b="1" dirty="0"/>
              <a:t> feature extraction and transformations for pattern analysis and classification. </a:t>
            </a:r>
          </a:p>
        </p:txBody>
      </p:sp>
      <p:pic>
        <p:nvPicPr>
          <p:cNvPr id="11" name="Picture 10" descr="Diagram&#10;&#10;Description automatically generated">
            <a:extLst>
              <a:ext uri="{FF2B5EF4-FFF2-40B4-BE49-F238E27FC236}">
                <a16:creationId xmlns:a16="http://schemas.microsoft.com/office/drawing/2014/main" id="{A765E005-B993-FFD4-C955-3D9927F78A1E}"/>
              </a:ext>
            </a:extLst>
          </p:cNvPr>
          <p:cNvPicPr>
            <a:picLocks noChangeAspect="1"/>
          </p:cNvPicPr>
          <p:nvPr/>
        </p:nvPicPr>
        <p:blipFill rotWithShape="1">
          <a:blip r:embed="rId2"/>
          <a:srcRect l="6985" t="6745" r="5158" b="6408"/>
          <a:stretch/>
        </p:blipFill>
        <p:spPr>
          <a:xfrm>
            <a:off x="1303698" y="1880943"/>
            <a:ext cx="3748136" cy="3705044"/>
          </a:xfrm>
          <a:prstGeom prst="rect">
            <a:avLst/>
          </a:prstGeom>
        </p:spPr>
      </p:pic>
      <p:pic>
        <p:nvPicPr>
          <p:cNvPr id="13" name="Picture 12" descr="Bubble chart&#10;&#10;Description automatically generated">
            <a:extLst>
              <a:ext uri="{FF2B5EF4-FFF2-40B4-BE49-F238E27FC236}">
                <a16:creationId xmlns:a16="http://schemas.microsoft.com/office/drawing/2014/main" id="{CE0CED41-139F-20E9-9EBB-8BADCFC108C6}"/>
              </a:ext>
            </a:extLst>
          </p:cNvPr>
          <p:cNvPicPr>
            <a:picLocks noChangeAspect="1"/>
          </p:cNvPicPr>
          <p:nvPr/>
        </p:nvPicPr>
        <p:blipFill>
          <a:blip r:embed="rId3"/>
          <a:stretch>
            <a:fillRect/>
          </a:stretch>
        </p:blipFill>
        <p:spPr>
          <a:xfrm>
            <a:off x="5469750" y="1801380"/>
            <a:ext cx="5418552" cy="3784607"/>
          </a:xfrm>
          <a:prstGeom prst="rect">
            <a:avLst/>
          </a:prstGeom>
        </p:spPr>
      </p:pic>
    </p:spTree>
    <p:extLst>
      <p:ext uri="{BB962C8B-B14F-4D97-AF65-F5344CB8AC3E}">
        <p14:creationId xmlns:p14="http://schemas.microsoft.com/office/powerpoint/2010/main" val="32996746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Graphical user interface&#10;&#10;Description automatically generated">
            <a:extLst>
              <a:ext uri="{FF2B5EF4-FFF2-40B4-BE49-F238E27FC236}">
                <a16:creationId xmlns:a16="http://schemas.microsoft.com/office/drawing/2014/main" id="{9D8F9A91-A536-E50D-AB67-6205884127B2}"/>
              </a:ext>
            </a:extLst>
          </p:cNvPr>
          <p:cNvPicPr>
            <a:picLocks noChangeAspect="1"/>
          </p:cNvPicPr>
          <p:nvPr/>
        </p:nvPicPr>
        <p:blipFill rotWithShape="1">
          <a:blip r:embed="rId2"/>
          <a:srcRect l="3509" t="15054" r="67297" b="16718"/>
          <a:stretch/>
        </p:blipFill>
        <p:spPr>
          <a:xfrm>
            <a:off x="8110079" y="1160076"/>
            <a:ext cx="2856718" cy="3756434"/>
          </a:xfrm>
          <a:prstGeom prst="rect">
            <a:avLst/>
          </a:prstGeom>
          <a:ln w="76200">
            <a:solidFill>
              <a:srgbClr val="FF0000"/>
            </a:solidFill>
          </a:ln>
        </p:spPr>
      </p:pic>
      <p:sp>
        <p:nvSpPr>
          <p:cNvPr id="13" name="TextBox 12">
            <a:extLst>
              <a:ext uri="{FF2B5EF4-FFF2-40B4-BE49-F238E27FC236}">
                <a16:creationId xmlns:a16="http://schemas.microsoft.com/office/drawing/2014/main" id="{C53F9113-5235-2580-2B30-83F070821583}"/>
              </a:ext>
            </a:extLst>
          </p:cNvPr>
          <p:cNvSpPr txBox="1"/>
          <p:nvPr/>
        </p:nvSpPr>
        <p:spPr>
          <a:xfrm>
            <a:off x="3621385" y="306880"/>
            <a:ext cx="4756623" cy="584775"/>
          </a:xfrm>
          <a:prstGeom prst="rect">
            <a:avLst/>
          </a:prstGeom>
          <a:noFill/>
        </p:spPr>
        <p:txBody>
          <a:bodyPr wrap="none" rtlCol="0">
            <a:spAutoFit/>
          </a:bodyPr>
          <a:lstStyle/>
          <a:p>
            <a:r>
              <a:rPr lang="en-IN" sz="3200" b="1" dirty="0"/>
              <a:t>Deep learning Applications</a:t>
            </a:r>
          </a:p>
        </p:txBody>
      </p:sp>
      <p:pic>
        <p:nvPicPr>
          <p:cNvPr id="14" name="Picture 13" descr="Graphical user interface&#10;&#10;Description automatically generated">
            <a:extLst>
              <a:ext uri="{FF2B5EF4-FFF2-40B4-BE49-F238E27FC236}">
                <a16:creationId xmlns:a16="http://schemas.microsoft.com/office/drawing/2014/main" id="{7D4D518E-B302-CC03-C423-905558C57E3E}"/>
              </a:ext>
            </a:extLst>
          </p:cNvPr>
          <p:cNvPicPr>
            <a:picLocks noChangeAspect="1"/>
          </p:cNvPicPr>
          <p:nvPr/>
        </p:nvPicPr>
        <p:blipFill rotWithShape="1">
          <a:blip r:embed="rId2"/>
          <a:srcRect l="33348" t="12981" r="35314" b="12981"/>
          <a:stretch/>
        </p:blipFill>
        <p:spPr>
          <a:xfrm>
            <a:off x="657503" y="1082790"/>
            <a:ext cx="3127634" cy="4157804"/>
          </a:xfrm>
          <a:prstGeom prst="rect">
            <a:avLst/>
          </a:prstGeom>
        </p:spPr>
      </p:pic>
      <p:pic>
        <p:nvPicPr>
          <p:cNvPr id="15" name="Picture 14" descr="Graphical user interface&#10;&#10;Description automatically generated">
            <a:extLst>
              <a:ext uri="{FF2B5EF4-FFF2-40B4-BE49-F238E27FC236}">
                <a16:creationId xmlns:a16="http://schemas.microsoft.com/office/drawing/2014/main" id="{674B7D01-E89F-6919-A32C-9FF3BBBFB3F6}"/>
              </a:ext>
            </a:extLst>
          </p:cNvPr>
          <p:cNvPicPr>
            <a:picLocks noChangeAspect="1"/>
          </p:cNvPicPr>
          <p:nvPr/>
        </p:nvPicPr>
        <p:blipFill rotWithShape="1">
          <a:blip r:embed="rId2"/>
          <a:srcRect l="65300" t="14251" r="3362" b="11711"/>
          <a:stretch/>
        </p:blipFill>
        <p:spPr>
          <a:xfrm>
            <a:off x="4386672" y="1160076"/>
            <a:ext cx="3073152" cy="4085376"/>
          </a:xfrm>
          <a:prstGeom prst="rect">
            <a:avLst/>
          </a:prstGeom>
        </p:spPr>
      </p:pic>
      <p:pic>
        <p:nvPicPr>
          <p:cNvPr id="17" name="Picture 16" descr="Logo, icon&#10;&#10;Description automatically generated">
            <a:extLst>
              <a:ext uri="{FF2B5EF4-FFF2-40B4-BE49-F238E27FC236}">
                <a16:creationId xmlns:a16="http://schemas.microsoft.com/office/drawing/2014/main" id="{EF0EBBC6-376F-628A-B004-1F15903016CC}"/>
              </a:ext>
            </a:extLst>
          </p:cNvPr>
          <p:cNvPicPr>
            <a:picLocks noChangeAspect="1"/>
          </p:cNvPicPr>
          <p:nvPr/>
        </p:nvPicPr>
        <p:blipFill>
          <a:blip r:embed="rId3"/>
          <a:stretch>
            <a:fillRect/>
          </a:stretch>
        </p:blipFill>
        <p:spPr>
          <a:xfrm>
            <a:off x="4847377" y="5245199"/>
            <a:ext cx="900804" cy="600877"/>
          </a:xfrm>
          <a:prstGeom prst="rect">
            <a:avLst/>
          </a:prstGeom>
        </p:spPr>
      </p:pic>
      <p:pic>
        <p:nvPicPr>
          <p:cNvPr id="19" name="Picture 18" descr="Logo, company name&#10;&#10;Description automatically generated">
            <a:extLst>
              <a:ext uri="{FF2B5EF4-FFF2-40B4-BE49-F238E27FC236}">
                <a16:creationId xmlns:a16="http://schemas.microsoft.com/office/drawing/2014/main" id="{79F6D19B-E61B-88ED-B151-C4A56BAED0FF}"/>
              </a:ext>
            </a:extLst>
          </p:cNvPr>
          <p:cNvPicPr>
            <a:picLocks noChangeAspect="1"/>
          </p:cNvPicPr>
          <p:nvPr/>
        </p:nvPicPr>
        <p:blipFill>
          <a:blip r:embed="rId4"/>
          <a:stretch>
            <a:fillRect/>
          </a:stretch>
        </p:blipFill>
        <p:spPr>
          <a:xfrm>
            <a:off x="6142448" y="5240594"/>
            <a:ext cx="900804" cy="610085"/>
          </a:xfrm>
          <a:prstGeom prst="rect">
            <a:avLst/>
          </a:prstGeom>
        </p:spPr>
      </p:pic>
      <p:pic>
        <p:nvPicPr>
          <p:cNvPr id="21" name="Picture 20" descr="A picture containing text, clipart&#10;&#10;Description automatically generated">
            <a:extLst>
              <a:ext uri="{FF2B5EF4-FFF2-40B4-BE49-F238E27FC236}">
                <a16:creationId xmlns:a16="http://schemas.microsoft.com/office/drawing/2014/main" id="{AC3E2142-47F4-C519-0998-CC7532CA6836}"/>
              </a:ext>
            </a:extLst>
          </p:cNvPr>
          <p:cNvPicPr>
            <a:picLocks noChangeAspect="1"/>
          </p:cNvPicPr>
          <p:nvPr/>
        </p:nvPicPr>
        <p:blipFill>
          <a:blip r:embed="rId5"/>
          <a:stretch>
            <a:fillRect/>
          </a:stretch>
        </p:blipFill>
        <p:spPr>
          <a:xfrm>
            <a:off x="1597938" y="5245198"/>
            <a:ext cx="480702" cy="600877"/>
          </a:xfrm>
          <a:prstGeom prst="rect">
            <a:avLst/>
          </a:prstGeom>
        </p:spPr>
      </p:pic>
      <p:pic>
        <p:nvPicPr>
          <p:cNvPr id="23" name="Picture 22" descr="Circle&#10;&#10;Description automatically generated">
            <a:extLst>
              <a:ext uri="{FF2B5EF4-FFF2-40B4-BE49-F238E27FC236}">
                <a16:creationId xmlns:a16="http://schemas.microsoft.com/office/drawing/2014/main" id="{1CF9E41C-37D7-959A-BF1E-EC726D7B20DA}"/>
              </a:ext>
            </a:extLst>
          </p:cNvPr>
          <p:cNvPicPr>
            <a:picLocks noChangeAspect="1"/>
          </p:cNvPicPr>
          <p:nvPr/>
        </p:nvPicPr>
        <p:blipFill>
          <a:blip r:embed="rId6"/>
          <a:stretch>
            <a:fillRect/>
          </a:stretch>
        </p:blipFill>
        <p:spPr>
          <a:xfrm>
            <a:off x="2413848" y="5245452"/>
            <a:ext cx="605227" cy="605227"/>
          </a:xfrm>
          <a:prstGeom prst="rect">
            <a:avLst/>
          </a:prstGeom>
        </p:spPr>
      </p:pic>
      <p:pic>
        <p:nvPicPr>
          <p:cNvPr id="25" name="Picture 24" descr="Icon&#10;&#10;Description automatically generated">
            <a:extLst>
              <a:ext uri="{FF2B5EF4-FFF2-40B4-BE49-F238E27FC236}">
                <a16:creationId xmlns:a16="http://schemas.microsoft.com/office/drawing/2014/main" id="{0E1959F9-C9D9-5C2F-FA43-3DE66553C2F9}"/>
              </a:ext>
            </a:extLst>
          </p:cNvPr>
          <p:cNvPicPr>
            <a:picLocks noChangeAspect="1"/>
          </p:cNvPicPr>
          <p:nvPr/>
        </p:nvPicPr>
        <p:blipFill>
          <a:blip r:embed="rId7"/>
          <a:stretch>
            <a:fillRect/>
          </a:stretch>
        </p:blipFill>
        <p:spPr>
          <a:xfrm>
            <a:off x="8962549" y="5240593"/>
            <a:ext cx="472934" cy="610085"/>
          </a:xfrm>
          <a:prstGeom prst="rect">
            <a:avLst/>
          </a:prstGeom>
        </p:spPr>
      </p:pic>
      <p:pic>
        <p:nvPicPr>
          <p:cNvPr id="27" name="Graphic 26">
            <a:extLst>
              <a:ext uri="{FF2B5EF4-FFF2-40B4-BE49-F238E27FC236}">
                <a16:creationId xmlns:a16="http://schemas.microsoft.com/office/drawing/2014/main" id="{1329F628-A995-7F5D-2473-496E8DCF191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747685" y="5264644"/>
            <a:ext cx="586035" cy="586035"/>
          </a:xfrm>
          <a:prstGeom prst="rect">
            <a:avLst/>
          </a:prstGeom>
        </p:spPr>
      </p:pic>
    </p:spTree>
    <p:extLst>
      <p:ext uri="{BB962C8B-B14F-4D97-AF65-F5344CB8AC3E}">
        <p14:creationId xmlns:p14="http://schemas.microsoft.com/office/powerpoint/2010/main" val="34215544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1F2C2CA-D993-4A51-9EAA-B8B1B3438C5B}"/>
              </a:ext>
            </a:extLst>
          </p:cNvPr>
          <p:cNvSpPr txBox="1"/>
          <p:nvPr/>
        </p:nvSpPr>
        <p:spPr>
          <a:xfrm>
            <a:off x="270734" y="177807"/>
            <a:ext cx="10992256" cy="523220"/>
          </a:xfrm>
          <a:prstGeom prst="rect">
            <a:avLst/>
          </a:prstGeom>
          <a:noFill/>
        </p:spPr>
        <p:txBody>
          <a:bodyPr wrap="square" rtlCol="0">
            <a:spAutoFit/>
          </a:bodyPr>
          <a:lstStyle/>
          <a:p>
            <a:r>
              <a:rPr lang="en-GB" sz="2800" b="1" dirty="0">
                <a:latin typeface="Arial" panose="020B0604020202020204" pitchFamily="34" charset="0"/>
                <a:cs typeface="Arial" panose="020B0604020202020204" pitchFamily="34" charset="0"/>
              </a:rPr>
              <a:t>Introduction – </a:t>
            </a:r>
            <a:r>
              <a:rPr lang="en-GB" sz="2800" b="1" dirty="0">
                <a:solidFill>
                  <a:schemeClr val="accent6">
                    <a:lumMod val="75000"/>
                  </a:schemeClr>
                </a:solidFill>
                <a:latin typeface="Arial" panose="020B0604020202020204" pitchFamily="34" charset="0"/>
                <a:cs typeface="Arial" panose="020B0604020202020204" pitchFamily="34" charset="0"/>
              </a:rPr>
              <a:t>YOLO architecture </a:t>
            </a:r>
          </a:p>
        </p:txBody>
      </p:sp>
      <p:pic>
        <p:nvPicPr>
          <p:cNvPr id="6" name="Picture 5" descr="A city street with a tower in the background&#10;&#10;Description automatically generated with low confidence">
            <a:extLst>
              <a:ext uri="{FF2B5EF4-FFF2-40B4-BE49-F238E27FC236}">
                <a16:creationId xmlns:a16="http://schemas.microsoft.com/office/drawing/2014/main" id="{BD71FFD4-A955-5C1F-9481-CD1D2E1FDC7D}"/>
              </a:ext>
            </a:extLst>
          </p:cNvPr>
          <p:cNvPicPr>
            <a:picLocks noChangeAspect="1"/>
          </p:cNvPicPr>
          <p:nvPr/>
        </p:nvPicPr>
        <p:blipFill>
          <a:blip r:embed="rId2"/>
          <a:stretch>
            <a:fillRect/>
          </a:stretch>
        </p:blipFill>
        <p:spPr>
          <a:xfrm>
            <a:off x="419547" y="2655298"/>
            <a:ext cx="4863654" cy="2723646"/>
          </a:xfrm>
          <a:prstGeom prst="rect">
            <a:avLst/>
          </a:prstGeom>
        </p:spPr>
      </p:pic>
      <p:sp>
        <p:nvSpPr>
          <p:cNvPr id="8" name="TextBox 7">
            <a:extLst>
              <a:ext uri="{FF2B5EF4-FFF2-40B4-BE49-F238E27FC236}">
                <a16:creationId xmlns:a16="http://schemas.microsoft.com/office/drawing/2014/main" id="{E0F3BB3B-6252-C0B1-2945-5BC10165C0B1}"/>
              </a:ext>
            </a:extLst>
          </p:cNvPr>
          <p:cNvSpPr txBox="1"/>
          <p:nvPr/>
        </p:nvSpPr>
        <p:spPr>
          <a:xfrm>
            <a:off x="270734" y="910736"/>
            <a:ext cx="11794266" cy="1323439"/>
          </a:xfrm>
          <a:prstGeom prst="rect">
            <a:avLst/>
          </a:prstGeom>
          <a:noFill/>
        </p:spPr>
        <p:txBody>
          <a:bodyPr wrap="square">
            <a:spAutoFit/>
          </a:bodyPr>
          <a:lstStyle/>
          <a:p>
            <a:pPr marL="342900" indent="-342900">
              <a:buFont typeface="Arial" panose="020B0604020202020204" pitchFamily="34" charset="0"/>
              <a:buChar char="•"/>
            </a:pPr>
            <a:r>
              <a:rPr lang="en-US" sz="2000" b="1" dirty="0">
                <a:solidFill>
                  <a:srgbClr val="FF0000"/>
                </a:solidFill>
              </a:rPr>
              <a:t>YOLO (You Only Look Once version) </a:t>
            </a:r>
            <a:r>
              <a:rPr lang="en-US" sz="2000" b="1" dirty="0"/>
              <a:t>is a </a:t>
            </a:r>
            <a:r>
              <a:rPr lang="en-US" sz="2000" b="1" dirty="0">
                <a:solidFill>
                  <a:schemeClr val="accent6"/>
                </a:solidFill>
              </a:rPr>
              <a:t>one stage </a:t>
            </a:r>
            <a:r>
              <a:rPr lang="en-US" sz="2000" b="1" dirty="0"/>
              <a:t>object detection framework that utilizes Supervised Machine Learning to detect a custom object of interest</a:t>
            </a:r>
          </a:p>
          <a:p>
            <a:pPr marL="342900" indent="-342900">
              <a:buFont typeface="Arial" panose="020B0604020202020204" pitchFamily="34" charset="0"/>
              <a:buChar char="•"/>
            </a:pPr>
            <a:r>
              <a:rPr lang="en-US" sz="2000" b="1" dirty="0"/>
              <a:t>This framework is typically used in development of self-driving cars as well as to count objects and motion monitoring</a:t>
            </a:r>
          </a:p>
        </p:txBody>
      </p:sp>
      <p:sp>
        <p:nvSpPr>
          <p:cNvPr id="9" name="TextBox 8">
            <a:extLst>
              <a:ext uri="{FF2B5EF4-FFF2-40B4-BE49-F238E27FC236}">
                <a16:creationId xmlns:a16="http://schemas.microsoft.com/office/drawing/2014/main" id="{648BF4CA-CD3A-DAD8-A779-9FFCFE54B541}"/>
              </a:ext>
            </a:extLst>
          </p:cNvPr>
          <p:cNvSpPr txBox="1"/>
          <p:nvPr/>
        </p:nvSpPr>
        <p:spPr>
          <a:xfrm>
            <a:off x="1669604" y="5474048"/>
            <a:ext cx="2885662" cy="369332"/>
          </a:xfrm>
          <a:prstGeom prst="rect">
            <a:avLst/>
          </a:prstGeom>
          <a:noFill/>
        </p:spPr>
        <p:txBody>
          <a:bodyPr wrap="none" rtlCol="0">
            <a:spAutoFit/>
          </a:bodyPr>
          <a:lstStyle/>
          <a:p>
            <a:r>
              <a:rPr lang="en-IN" dirty="0"/>
              <a:t>Image ref: Alexey AB YOLOv4</a:t>
            </a:r>
          </a:p>
        </p:txBody>
      </p:sp>
      <p:pic>
        <p:nvPicPr>
          <p:cNvPr id="11" name="Picture 10" descr="A screen shot of a computer&#10;&#10;Description automatically generated with low confidence">
            <a:extLst>
              <a:ext uri="{FF2B5EF4-FFF2-40B4-BE49-F238E27FC236}">
                <a16:creationId xmlns:a16="http://schemas.microsoft.com/office/drawing/2014/main" id="{634678B3-34A7-3777-9648-B7A45FBFF4B7}"/>
              </a:ext>
            </a:extLst>
          </p:cNvPr>
          <p:cNvPicPr>
            <a:picLocks noChangeAspect="1"/>
          </p:cNvPicPr>
          <p:nvPr/>
        </p:nvPicPr>
        <p:blipFill>
          <a:blip r:embed="rId3"/>
          <a:stretch>
            <a:fillRect/>
          </a:stretch>
        </p:blipFill>
        <p:spPr>
          <a:xfrm>
            <a:off x="6082855" y="2559220"/>
            <a:ext cx="5497190" cy="2914828"/>
          </a:xfrm>
          <a:prstGeom prst="rect">
            <a:avLst/>
          </a:prstGeom>
        </p:spPr>
      </p:pic>
      <p:sp>
        <p:nvSpPr>
          <p:cNvPr id="12" name="TextBox 11">
            <a:extLst>
              <a:ext uri="{FF2B5EF4-FFF2-40B4-BE49-F238E27FC236}">
                <a16:creationId xmlns:a16="http://schemas.microsoft.com/office/drawing/2014/main" id="{5CF2C87D-9C1A-A55F-1C9B-8071E8F3D9E5}"/>
              </a:ext>
            </a:extLst>
          </p:cNvPr>
          <p:cNvSpPr txBox="1"/>
          <p:nvPr/>
        </p:nvSpPr>
        <p:spPr>
          <a:xfrm>
            <a:off x="7511604" y="5441782"/>
            <a:ext cx="3055067" cy="369332"/>
          </a:xfrm>
          <a:prstGeom prst="rect">
            <a:avLst/>
          </a:prstGeom>
          <a:noFill/>
        </p:spPr>
        <p:txBody>
          <a:bodyPr wrap="none" rtlCol="0">
            <a:spAutoFit/>
          </a:bodyPr>
          <a:lstStyle/>
          <a:p>
            <a:r>
              <a:rPr lang="en-IN" dirty="0"/>
              <a:t>Labelling our object of interest</a:t>
            </a:r>
          </a:p>
        </p:txBody>
      </p:sp>
    </p:spTree>
    <p:extLst>
      <p:ext uri="{BB962C8B-B14F-4D97-AF65-F5344CB8AC3E}">
        <p14:creationId xmlns:p14="http://schemas.microsoft.com/office/powerpoint/2010/main" val="19803784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1F2C2CA-D993-4A51-9EAA-B8B1B3438C5B}"/>
              </a:ext>
            </a:extLst>
          </p:cNvPr>
          <p:cNvSpPr txBox="1"/>
          <p:nvPr/>
        </p:nvSpPr>
        <p:spPr>
          <a:xfrm>
            <a:off x="342900" y="177807"/>
            <a:ext cx="10992256" cy="954107"/>
          </a:xfrm>
          <a:prstGeom prst="rect">
            <a:avLst/>
          </a:prstGeom>
          <a:noFill/>
        </p:spPr>
        <p:txBody>
          <a:bodyPr wrap="square" rtlCol="0">
            <a:spAutoFit/>
          </a:bodyPr>
          <a:lstStyle/>
          <a:p>
            <a:r>
              <a:rPr lang="en-GB" sz="2800" b="1" dirty="0">
                <a:latin typeface="Arial" panose="020B0604020202020204" pitchFamily="34" charset="0"/>
                <a:cs typeface="Arial" panose="020B0604020202020204" pitchFamily="34" charset="0"/>
              </a:rPr>
              <a:t>What will we do today?</a:t>
            </a:r>
          </a:p>
          <a:p>
            <a:endParaRPr lang="en-GB" sz="2800" b="1" dirty="0">
              <a:latin typeface="Arial" panose="020B0604020202020204" pitchFamily="34" charset="0"/>
              <a:cs typeface="Arial" panose="020B0604020202020204" pitchFamily="34" charset="0"/>
            </a:endParaRPr>
          </a:p>
        </p:txBody>
      </p:sp>
      <p:sp>
        <p:nvSpPr>
          <p:cNvPr id="8" name="Arrow: Right 7">
            <a:extLst>
              <a:ext uri="{FF2B5EF4-FFF2-40B4-BE49-F238E27FC236}">
                <a16:creationId xmlns:a16="http://schemas.microsoft.com/office/drawing/2014/main" id="{CA4DD37E-0DFC-F4A1-BAB5-4003FBF598CB}"/>
              </a:ext>
            </a:extLst>
          </p:cNvPr>
          <p:cNvSpPr/>
          <p:nvPr/>
        </p:nvSpPr>
        <p:spPr>
          <a:xfrm>
            <a:off x="3502223" y="2323963"/>
            <a:ext cx="378125" cy="203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5" name="Picture 4" descr="Website&#10;&#10;Description automatically generated">
            <a:extLst>
              <a:ext uri="{FF2B5EF4-FFF2-40B4-BE49-F238E27FC236}">
                <a16:creationId xmlns:a16="http://schemas.microsoft.com/office/drawing/2014/main" id="{ACB715D2-EC00-0847-3836-898F3B33684E}"/>
              </a:ext>
            </a:extLst>
          </p:cNvPr>
          <p:cNvPicPr>
            <a:picLocks noChangeAspect="1"/>
          </p:cNvPicPr>
          <p:nvPr/>
        </p:nvPicPr>
        <p:blipFill>
          <a:blip r:embed="rId2"/>
          <a:stretch>
            <a:fillRect/>
          </a:stretch>
        </p:blipFill>
        <p:spPr>
          <a:xfrm>
            <a:off x="4082463" y="1104349"/>
            <a:ext cx="3620673" cy="2624988"/>
          </a:xfrm>
          <a:prstGeom prst="rect">
            <a:avLst/>
          </a:prstGeom>
        </p:spPr>
      </p:pic>
      <p:sp>
        <p:nvSpPr>
          <p:cNvPr id="4" name="Arrow: Right 3">
            <a:extLst>
              <a:ext uri="{FF2B5EF4-FFF2-40B4-BE49-F238E27FC236}">
                <a16:creationId xmlns:a16="http://schemas.microsoft.com/office/drawing/2014/main" id="{1421580F-2B48-945C-F4E1-B4023B2466A8}"/>
              </a:ext>
            </a:extLst>
          </p:cNvPr>
          <p:cNvSpPr/>
          <p:nvPr/>
        </p:nvSpPr>
        <p:spPr>
          <a:xfrm rot="16200000">
            <a:off x="5797414" y="3909978"/>
            <a:ext cx="393972" cy="203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TextBox 9">
            <a:extLst>
              <a:ext uri="{FF2B5EF4-FFF2-40B4-BE49-F238E27FC236}">
                <a16:creationId xmlns:a16="http://schemas.microsoft.com/office/drawing/2014/main" id="{55024B6F-0B60-5A33-EC3D-974980E2EE8B}"/>
              </a:ext>
            </a:extLst>
          </p:cNvPr>
          <p:cNvSpPr txBox="1"/>
          <p:nvPr/>
        </p:nvSpPr>
        <p:spPr>
          <a:xfrm>
            <a:off x="3793009" y="4122887"/>
            <a:ext cx="4807535" cy="523220"/>
          </a:xfrm>
          <a:prstGeom prst="rect">
            <a:avLst/>
          </a:prstGeom>
          <a:noFill/>
        </p:spPr>
        <p:txBody>
          <a:bodyPr wrap="none" rtlCol="0">
            <a:spAutoFit/>
          </a:bodyPr>
          <a:lstStyle/>
          <a:p>
            <a:r>
              <a:rPr lang="en-IN" sz="2800" b="1" dirty="0">
                <a:solidFill>
                  <a:srgbClr val="FF0000"/>
                </a:solidFill>
              </a:rPr>
              <a:t>Make this deep learning model</a:t>
            </a:r>
          </a:p>
        </p:txBody>
      </p:sp>
      <p:sp>
        <p:nvSpPr>
          <p:cNvPr id="11" name="TextBox 10">
            <a:extLst>
              <a:ext uri="{FF2B5EF4-FFF2-40B4-BE49-F238E27FC236}">
                <a16:creationId xmlns:a16="http://schemas.microsoft.com/office/drawing/2014/main" id="{0F0EBA21-4476-FB76-8820-76148C41B041}"/>
              </a:ext>
            </a:extLst>
          </p:cNvPr>
          <p:cNvSpPr txBox="1"/>
          <p:nvPr/>
        </p:nvSpPr>
        <p:spPr>
          <a:xfrm>
            <a:off x="1318272" y="3837876"/>
            <a:ext cx="869149" cy="461665"/>
          </a:xfrm>
          <a:prstGeom prst="rect">
            <a:avLst/>
          </a:prstGeom>
          <a:noFill/>
        </p:spPr>
        <p:txBody>
          <a:bodyPr wrap="none" rtlCol="0">
            <a:spAutoFit/>
          </a:bodyPr>
          <a:lstStyle/>
          <a:p>
            <a:r>
              <a:rPr lang="en-IN" sz="2400" b="1" dirty="0"/>
              <a:t>Input</a:t>
            </a:r>
          </a:p>
        </p:txBody>
      </p:sp>
      <p:sp>
        <p:nvSpPr>
          <p:cNvPr id="12" name="TextBox 11">
            <a:extLst>
              <a:ext uri="{FF2B5EF4-FFF2-40B4-BE49-F238E27FC236}">
                <a16:creationId xmlns:a16="http://schemas.microsoft.com/office/drawing/2014/main" id="{20FC2C99-1CFF-F899-DB57-B37FE204A5B7}"/>
              </a:ext>
            </a:extLst>
          </p:cNvPr>
          <p:cNvSpPr txBox="1"/>
          <p:nvPr/>
        </p:nvSpPr>
        <p:spPr>
          <a:xfrm>
            <a:off x="10105356" y="3729337"/>
            <a:ext cx="1103187" cy="461665"/>
          </a:xfrm>
          <a:prstGeom prst="rect">
            <a:avLst/>
          </a:prstGeom>
          <a:noFill/>
        </p:spPr>
        <p:txBody>
          <a:bodyPr wrap="none" rtlCol="0">
            <a:spAutoFit/>
          </a:bodyPr>
          <a:lstStyle/>
          <a:p>
            <a:r>
              <a:rPr lang="en-IN" sz="2400" b="1" dirty="0"/>
              <a:t>Output</a:t>
            </a:r>
          </a:p>
        </p:txBody>
      </p:sp>
      <p:pic>
        <p:nvPicPr>
          <p:cNvPr id="13" name="Picture 12" descr="A picture containing fabric&#10;&#10;Description automatically generated">
            <a:extLst>
              <a:ext uri="{FF2B5EF4-FFF2-40B4-BE49-F238E27FC236}">
                <a16:creationId xmlns:a16="http://schemas.microsoft.com/office/drawing/2014/main" id="{6773F996-2C90-A597-F946-D9B411372BE3}"/>
              </a:ext>
            </a:extLst>
          </p:cNvPr>
          <p:cNvPicPr>
            <a:picLocks noChangeAspect="1"/>
          </p:cNvPicPr>
          <p:nvPr/>
        </p:nvPicPr>
        <p:blipFill>
          <a:blip r:embed="rId3"/>
          <a:stretch>
            <a:fillRect/>
          </a:stretch>
        </p:blipFill>
        <p:spPr>
          <a:xfrm>
            <a:off x="147992" y="1306687"/>
            <a:ext cx="3152116" cy="2364087"/>
          </a:xfrm>
          <a:prstGeom prst="rect">
            <a:avLst/>
          </a:prstGeom>
        </p:spPr>
      </p:pic>
      <p:pic>
        <p:nvPicPr>
          <p:cNvPr id="14" name="Picture 13" descr="Diagram&#10;&#10;Description automatically generated">
            <a:extLst>
              <a:ext uri="{FF2B5EF4-FFF2-40B4-BE49-F238E27FC236}">
                <a16:creationId xmlns:a16="http://schemas.microsoft.com/office/drawing/2014/main" id="{65F7AA14-1D80-BE41-2D09-B1F08168B2E6}"/>
              </a:ext>
            </a:extLst>
          </p:cNvPr>
          <p:cNvPicPr>
            <a:picLocks noChangeAspect="1"/>
          </p:cNvPicPr>
          <p:nvPr/>
        </p:nvPicPr>
        <p:blipFill>
          <a:blip r:embed="rId4"/>
          <a:stretch>
            <a:fillRect/>
          </a:stretch>
        </p:blipFill>
        <p:spPr>
          <a:xfrm>
            <a:off x="8747825" y="1140906"/>
            <a:ext cx="3152116" cy="2366113"/>
          </a:xfrm>
          <a:prstGeom prst="rect">
            <a:avLst/>
          </a:prstGeom>
        </p:spPr>
      </p:pic>
      <p:sp>
        <p:nvSpPr>
          <p:cNvPr id="15" name="Arrow: Right 14">
            <a:extLst>
              <a:ext uri="{FF2B5EF4-FFF2-40B4-BE49-F238E27FC236}">
                <a16:creationId xmlns:a16="http://schemas.microsoft.com/office/drawing/2014/main" id="{CED21D53-9EE3-A2D7-3A14-3CEC8AE61178}"/>
              </a:ext>
            </a:extLst>
          </p:cNvPr>
          <p:cNvSpPr/>
          <p:nvPr/>
        </p:nvSpPr>
        <p:spPr>
          <a:xfrm>
            <a:off x="8172580" y="2323963"/>
            <a:ext cx="378125" cy="203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42C0D500-94A1-3A22-97A6-B50DA84CBFB8}"/>
              </a:ext>
            </a:extLst>
          </p:cNvPr>
          <p:cNvSpPr/>
          <p:nvPr/>
        </p:nvSpPr>
        <p:spPr>
          <a:xfrm>
            <a:off x="1397219" y="4843484"/>
            <a:ext cx="9647995" cy="830997"/>
          </a:xfrm>
          <a:prstGeom prst="rect">
            <a:avLst/>
          </a:prstGeom>
          <a:noFill/>
        </p:spPr>
        <p:txBody>
          <a:bodyPr wrap="square" lIns="91440" tIns="45720" rIns="91440" bIns="45720">
            <a:spAutoFit/>
          </a:bodyPr>
          <a:lstStyle/>
          <a:p>
            <a:pPr algn="ctr"/>
            <a:r>
              <a:rPr lang="en-US" sz="2400" b="0" cap="none" spc="0" dirty="0">
                <a:ln w="0"/>
                <a:solidFill>
                  <a:schemeClr val="tx1"/>
                </a:solidFill>
                <a:effectLst>
                  <a:outerShdw blurRad="38100" dist="19050" dir="2700000" algn="tl" rotWithShape="0">
                    <a:schemeClr val="dk1">
                      <a:alpha val="40000"/>
                    </a:schemeClr>
                  </a:outerShdw>
                </a:effectLst>
              </a:rPr>
              <a:t>We will be making a model to detect different types of blood cells </a:t>
            </a:r>
          </a:p>
          <a:p>
            <a:pPr algn="ctr"/>
            <a:r>
              <a:rPr lang="en-US" sz="2400" b="0" cap="none" spc="0" dirty="0">
                <a:ln w="0"/>
                <a:solidFill>
                  <a:schemeClr val="tx1"/>
                </a:solidFill>
                <a:effectLst>
                  <a:outerShdw blurRad="38100" dist="19050" dir="2700000" algn="tl" rotWithShape="0">
                    <a:schemeClr val="dk1">
                      <a:alpha val="40000"/>
                    </a:schemeClr>
                  </a:outerShdw>
                </a:effectLst>
              </a:rPr>
              <a:t>(RBC, WBC, Platelets) from images</a:t>
            </a:r>
          </a:p>
        </p:txBody>
      </p:sp>
    </p:spTree>
    <p:extLst>
      <p:ext uri="{BB962C8B-B14F-4D97-AF65-F5344CB8AC3E}">
        <p14:creationId xmlns:p14="http://schemas.microsoft.com/office/powerpoint/2010/main" val="15950062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7D6F981-9ED5-68F0-C730-34E95411D329}"/>
              </a:ext>
            </a:extLst>
          </p:cNvPr>
          <p:cNvSpPr txBox="1"/>
          <p:nvPr/>
        </p:nvSpPr>
        <p:spPr>
          <a:xfrm>
            <a:off x="4705037" y="65069"/>
            <a:ext cx="2235868" cy="646331"/>
          </a:xfrm>
          <a:prstGeom prst="rect">
            <a:avLst/>
          </a:prstGeom>
          <a:noFill/>
        </p:spPr>
        <p:txBody>
          <a:bodyPr wrap="none" rtlCol="0">
            <a:spAutoFit/>
          </a:bodyPr>
          <a:lstStyle/>
          <a:p>
            <a:r>
              <a:rPr lang="en-IN" sz="3600" b="1" dirty="0"/>
              <a:t>Let’s Begin</a:t>
            </a:r>
          </a:p>
        </p:txBody>
      </p:sp>
      <p:sp>
        <p:nvSpPr>
          <p:cNvPr id="3" name="TextBox 2">
            <a:extLst>
              <a:ext uri="{FF2B5EF4-FFF2-40B4-BE49-F238E27FC236}">
                <a16:creationId xmlns:a16="http://schemas.microsoft.com/office/drawing/2014/main" id="{275D745F-B33F-F487-E971-C05C47F9D72F}"/>
              </a:ext>
            </a:extLst>
          </p:cNvPr>
          <p:cNvSpPr txBox="1"/>
          <p:nvPr/>
        </p:nvSpPr>
        <p:spPr>
          <a:xfrm>
            <a:off x="644937" y="968731"/>
            <a:ext cx="5982663" cy="461665"/>
          </a:xfrm>
          <a:prstGeom prst="rect">
            <a:avLst/>
          </a:prstGeom>
          <a:noFill/>
        </p:spPr>
        <p:txBody>
          <a:bodyPr wrap="none" rtlCol="0">
            <a:spAutoFit/>
          </a:bodyPr>
          <a:lstStyle/>
          <a:p>
            <a:r>
              <a:rPr lang="en-IN" sz="2400" dirty="0">
                <a:solidFill>
                  <a:srgbClr val="FF0000"/>
                </a:solidFill>
              </a:rPr>
              <a:t>Step 1: </a:t>
            </a:r>
            <a:r>
              <a:rPr lang="en-IN" sz="2400" dirty="0"/>
              <a:t>Downloading and labelling our dataset</a:t>
            </a:r>
          </a:p>
        </p:txBody>
      </p:sp>
      <p:sp>
        <p:nvSpPr>
          <p:cNvPr id="4" name="TextBox 3">
            <a:extLst>
              <a:ext uri="{FF2B5EF4-FFF2-40B4-BE49-F238E27FC236}">
                <a16:creationId xmlns:a16="http://schemas.microsoft.com/office/drawing/2014/main" id="{7C7186FC-2C1B-4E17-25AE-F2F5F7E6C2D6}"/>
              </a:ext>
            </a:extLst>
          </p:cNvPr>
          <p:cNvSpPr txBox="1"/>
          <p:nvPr/>
        </p:nvSpPr>
        <p:spPr>
          <a:xfrm>
            <a:off x="644937" y="1479912"/>
            <a:ext cx="9774664" cy="461665"/>
          </a:xfrm>
          <a:prstGeom prst="rect">
            <a:avLst/>
          </a:prstGeom>
          <a:noFill/>
        </p:spPr>
        <p:txBody>
          <a:bodyPr wrap="none" rtlCol="0">
            <a:spAutoFit/>
          </a:bodyPr>
          <a:lstStyle/>
          <a:p>
            <a:r>
              <a:rPr lang="en-IN" sz="2400" dirty="0">
                <a:solidFill>
                  <a:srgbClr val="FF0000"/>
                </a:solidFill>
              </a:rPr>
              <a:t>Step 2: </a:t>
            </a:r>
            <a:r>
              <a:rPr lang="en-IN" sz="2400" dirty="0"/>
              <a:t>Splitting our dataset for training and validation and training the model</a:t>
            </a:r>
          </a:p>
        </p:txBody>
      </p:sp>
      <p:sp>
        <p:nvSpPr>
          <p:cNvPr id="5" name="TextBox 4">
            <a:extLst>
              <a:ext uri="{FF2B5EF4-FFF2-40B4-BE49-F238E27FC236}">
                <a16:creationId xmlns:a16="http://schemas.microsoft.com/office/drawing/2014/main" id="{68B99AFC-E012-CC6D-8D98-D26CD173BEEB}"/>
              </a:ext>
            </a:extLst>
          </p:cNvPr>
          <p:cNvSpPr txBox="1"/>
          <p:nvPr/>
        </p:nvSpPr>
        <p:spPr>
          <a:xfrm>
            <a:off x="644936" y="1991093"/>
            <a:ext cx="11271779" cy="830997"/>
          </a:xfrm>
          <a:prstGeom prst="rect">
            <a:avLst/>
          </a:prstGeom>
          <a:noFill/>
        </p:spPr>
        <p:txBody>
          <a:bodyPr wrap="square" rtlCol="0">
            <a:spAutoFit/>
          </a:bodyPr>
          <a:lstStyle/>
          <a:p>
            <a:r>
              <a:rPr lang="en-IN" sz="2400" dirty="0">
                <a:solidFill>
                  <a:srgbClr val="FF0000"/>
                </a:solidFill>
              </a:rPr>
              <a:t>Step 3: </a:t>
            </a:r>
            <a:r>
              <a:rPr lang="en-IN" sz="2400" dirty="0"/>
              <a:t>Checking the accuracy of the model by performing detections using our trained model</a:t>
            </a:r>
          </a:p>
        </p:txBody>
      </p:sp>
      <p:sp>
        <p:nvSpPr>
          <p:cNvPr id="12" name="TextBox 11">
            <a:extLst>
              <a:ext uri="{FF2B5EF4-FFF2-40B4-BE49-F238E27FC236}">
                <a16:creationId xmlns:a16="http://schemas.microsoft.com/office/drawing/2014/main" id="{7BF3F5A8-2DA0-CE17-C974-12E52F4EAE1B}"/>
              </a:ext>
            </a:extLst>
          </p:cNvPr>
          <p:cNvSpPr txBox="1"/>
          <p:nvPr/>
        </p:nvSpPr>
        <p:spPr>
          <a:xfrm>
            <a:off x="3346316" y="3043356"/>
            <a:ext cx="6235429" cy="523220"/>
          </a:xfrm>
          <a:prstGeom prst="rect">
            <a:avLst/>
          </a:prstGeom>
          <a:noFill/>
        </p:spPr>
        <p:txBody>
          <a:bodyPr wrap="square" rtlCol="0">
            <a:spAutoFit/>
          </a:bodyPr>
          <a:lstStyle/>
          <a:p>
            <a:r>
              <a:rPr lang="en-GB" sz="2800" b="1" dirty="0">
                <a:latin typeface="Arial" panose="020B0604020202020204" pitchFamily="34" charset="0"/>
                <a:cs typeface="Arial" panose="020B0604020202020204" pitchFamily="34" charset="0"/>
              </a:rPr>
              <a:t>Prerequisites and Useful links </a:t>
            </a:r>
          </a:p>
        </p:txBody>
      </p:sp>
      <p:sp>
        <p:nvSpPr>
          <p:cNvPr id="15" name="TextBox 14">
            <a:hlinkClick r:id="rId2"/>
            <a:extLst>
              <a:ext uri="{FF2B5EF4-FFF2-40B4-BE49-F238E27FC236}">
                <a16:creationId xmlns:a16="http://schemas.microsoft.com/office/drawing/2014/main" id="{BD0A3B61-E295-FC6A-7FDE-6A4E215A8310}"/>
              </a:ext>
            </a:extLst>
          </p:cNvPr>
          <p:cNvSpPr txBox="1"/>
          <p:nvPr/>
        </p:nvSpPr>
        <p:spPr>
          <a:xfrm>
            <a:off x="2484833" y="5049948"/>
            <a:ext cx="8285534" cy="369332"/>
          </a:xfrm>
          <a:prstGeom prst="rect">
            <a:avLst/>
          </a:prstGeom>
          <a:noFill/>
        </p:spPr>
        <p:txBody>
          <a:bodyPr wrap="square">
            <a:spAutoFit/>
          </a:bodyPr>
          <a:lstStyle/>
          <a:p>
            <a:r>
              <a:rPr lang="en-IN" dirty="0">
                <a:solidFill>
                  <a:schemeClr val="accent1"/>
                </a:solidFill>
              </a:rPr>
              <a:t>https://colab.research.google.com/drive/1q2yE2vj035HKk6d4IWH-vPmTIAU0KMF-</a:t>
            </a:r>
          </a:p>
        </p:txBody>
      </p:sp>
      <p:sp>
        <p:nvSpPr>
          <p:cNvPr id="16" name="TextBox 15">
            <a:extLst>
              <a:ext uri="{FF2B5EF4-FFF2-40B4-BE49-F238E27FC236}">
                <a16:creationId xmlns:a16="http://schemas.microsoft.com/office/drawing/2014/main" id="{B8529C90-7889-00C7-086C-688B1969454B}"/>
              </a:ext>
            </a:extLst>
          </p:cNvPr>
          <p:cNvSpPr txBox="1"/>
          <p:nvPr/>
        </p:nvSpPr>
        <p:spPr>
          <a:xfrm>
            <a:off x="2810789" y="3612543"/>
            <a:ext cx="6770956" cy="369332"/>
          </a:xfrm>
          <a:prstGeom prst="rect">
            <a:avLst/>
          </a:prstGeom>
          <a:noFill/>
        </p:spPr>
        <p:txBody>
          <a:bodyPr wrap="none" rtlCol="0">
            <a:spAutoFit/>
          </a:bodyPr>
          <a:lstStyle/>
          <a:p>
            <a:r>
              <a:rPr lang="en-IN" dirty="0"/>
              <a:t>Python 3.7 or higher : Anaconda integrated will make things very easy </a:t>
            </a:r>
          </a:p>
        </p:txBody>
      </p:sp>
      <p:sp>
        <p:nvSpPr>
          <p:cNvPr id="18" name="TextBox 17">
            <a:hlinkClick r:id="rId3"/>
            <a:extLst>
              <a:ext uri="{FF2B5EF4-FFF2-40B4-BE49-F238E27FC236}">
                <a16:creationId xmlns:a16="http://schemas.microsoft.com/office/drawing/2014/main" id="{7340A16D-6AEB-BAE7-D299-7C2BB30D8F01}"/>
              </a:ext>
            </a:extLst>
          </p:cNvPr>
          <p:cNvSpPr txBox="1"/>
          <p:nvPr/>
        </p:nvSpPr>
        <p:spPr>
          <a:xfrm>
            <a:off x="4995679" y="4148795"/>
            <a:ext cx="6097656" cy="369332"/>
          </a:xfrm>
          <a:prstGeom prst="rect">
            <a:avLst/>
          </a:prstGeom>
          <a:noFill/>
        </p:spPr>
        <p:txBody>
          <a:bodyPr wrap="square">
            <a:spAutoFit/>
          </a:bodyPr>
          <a:lstStyle/>
          <a:p>
            <a:r>
              <a:rPr lang="en-IN" dirty="0">
                <a:solidFill>
                  <a:schemeClr val="accent1"/>
                </a:solidFill>
              </a:rPr>
              <a:t>https://github.com/tiwarianuj2006/Yolov4-workshop</a:t>
            </a:r>
          </a:p>
        </p:txBody>
      </p:sp>
      <p:sp>
        <p:nvSpPr>
          <p:cNvPr id="7" name="TextBox 6">
            <a:extLst>
              <a:ext uri="{FF2B5EF4-FFF2-40B4-BE49-F238E27FC236}">
                <a16:creationId xmlns:a16="http://schemas.microsoft.com/office/drawing/2014/main" id="{3B2AE76A-21D0-439B-17D9-93B64CD28ED6}"/>
              </a:ext>
            </a:extLst>
          </p:cNvPr>
          <p:cNvSpPr txBox="1"/>
          <p:nvPr/>
        </p:nvSpPr>
        <p:spPr>
          <a:xfrm>
            <a:off x="2329756" y="4150980"/>
            <a:ext cx="2665923" cy="369332"/>
          </a:xfrm>
          <a:prstGeom prst="rect">
            <a:avLst/>
          </a:prstGeom>
          <a:noFill/>
        </p:spPr>
        <p:txBody>
          <a:bodyPr wrap="none" rtlCol="0">
            <a:spAutoFit/>
          </a:bodyPr>
          <a:lstStyle/>
          <a:p>
            <a:r>
              <a:rPr lang="en-IN" dirty="0"/>
              <a:t>Download this repository :</a:t>
            </a:r>
          </a:p>
        </p:txBody>
      </p:sp>
    </p:spTree>
    <p:extLst>
      <p:ext uri="{BB962C8B-B14F-4D97-AF65-F5344CB8AC3E}">
        <p14:creationId xmlns:p14="http://schemas.microsoft.com/office/powerpoint/2010/main" val="27205214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Graphical user interface&#10;&#10;Description automatically generated">
            <a:extLst>
              <a:ext uri="{FF2B5EF4-FFF2-40B4-BE49-F238E27FC236}">
                <a16:creationId xmlns:a16="http://schemas.microsoft.com/office/drawing/2014/main" id="{DF19387A-34BE-D6E3-E47C-05060C687627}"/>
              </a:ext>
            </a:extLst>
          </p:cNvPr>
          <p:cNvPicPr>
            <a:picLocks noChangeAspect="1"/>
          </p:cNvPicPr>
          <p:nvPr/>
        </p:nvPicPr>
        <p:blipFill rotWithShape="1">
          <a:blip r:embed="rId2"/>
          <a:srcRect l="43005" t="32340" r="34096" b="24256"/>
          <a:stretch/>
        </p:blipFill>
        <p:spPr>
          <a:xfrm>
            <a:off x="6620972" y="1054803"/>
            <a:ext cx="3702068" cy="3947152"/>
          </a:xfrm>
          <a:prstGeom prst="rect">
            <a:avLst/>
          </a:prstGeom>
        </p:spPr>
      </p:pic>
      <p:sp>
        <p:nvSpPr>
          <p:cNvPr id="2" name="TextBox 1">
            <a:extLst>
              <a:ext uri="{FF2B5EF4-FFF2-40B4-BE49-F238E27FC236}">
                <a16:creationId xmlns:a16="http://schemas.microsoft.com/office/drawing/2014/main" id="{D1F2C2CA-D993-4A51-9EAA-B8B1B3438C5B}"/>
              </a:ext>
            </a:extLst>
          </p:cNvPr>
          <p:cNvSpPr txBox="1"/>
          <p:nvPr/>
        </p:nvSpPr>
        <p:spPr>
          <a:xfrm>
            <a:off x="192438" y="151750"/>
            <a:ext cx="10992256" cy="523220"/>
          </a:xfrm>
          <a:prstGeom prst="rect">
            <a:avLst/>
          </a:prstGeom>
          <a:noFill/>
        </p:spPr>
        <p:txBody>
          <a:bodyPr wrap="square" rtlCol="0">
            <a:spAutoFit/>
          </a:bodyPr>
          <a:lstStyle/>
          <a:p>
            <a:r>
              <a:rPr lang="en-GB" sz="2800" b="1" dirty="0">
                <a:latin typeface="Arial" panose="020B0604020202020204" pitchFamily="34" charset="0"/>
                <a:cs typeface="Arial" panose="020B0604020202020204" pitchFamily="34" charset="0"/>
              </a:rPr>
              <a:t>Downloading prerequisites </a:t>
            </a:r>
          </a:p>
        </p:txBody>
      </p:sp>
      <p:sp>
        <p:nvSpPr>
          <p:cNvPr id="13" name="TextBox 12">
            <a:extLst>
              <a:ext uri="{FF2B5EF4-FFF2-40B4-BE49-F238E27FC236}">
                <a16:creationId xmlns:a16="http://schemas.microsoft.com/office/drawing/2014/main" id="{EBD29FAE-F4E6-564B-E534-A95C6742D21C}"/>
              </a:ext>
            </a:extLst>
          </p:cNvPr>
          <p:cNvSpPr txBox="1"/>
          <p:nvPr/>
        </p:nvSpPr>
        <p:spPr>
          <a:xfrm>
            <a:off x="192437" y="772826"/>
            <a:ext cx="2704671" cy="369332"/>
          </a:xfrm>
          <a:prstGeom prst="rect">
            <a:avLst/>
          </a:prstGeom>
          <a:noFill/>
        </p:spPr>
        <p:txBody>
          <a:bodyPr wrap="square" rtlCol="0">
            <a:spAutoFit/>
          </a:bodyPr>
          <a:lstStyle/>
          <a:p>
            <a:r>
              <a:rPr lang="en-IN" dirty="0">
                <a:solidFill>
                  <a:srgbClr val="FF0000"/>
                </a:solidFill>
              </a:rPr>
              <a:t>Step 1: </a:t>
            </a:r>
            <a:r>
              <a:rPr lang="en-IN" dirty="0"/>
              <a:t>Follow the link: </a:t>
            </a:r>
          </a:p>
        </p:txBody>
      </p:sp>
      <p:sp>
        <p:nvSpPr>
          <p:cNvPr id="5" name="TextBox 4">
            <a:extLst>
              <a:ext uri="{FF2B5EF4-FFF2-40B4-BE49-F238E27FC236}">
                <a16:creationId xmlns:a16="http://schemas.microsoft.com/office/drawing/2014/main" id="{CE4AD60E-1EE7-9C31-AAC9-2890EBCF8DDC}"/>
              </a:ext>
            </a:extLst>
          </p:cNvPr>
          <p:cNvSpPr txBox="1"/>
          <p:nvPr/>
        </p:nvSpPr>
        <p:spPr>
          <a:xfrm>
            <a:off x="192438" y="1290320"/>
            <a:ext cx="5826916" cy="369332"/>
          </a:xfrm>
          <a:prstGeom prst="rect">
            <a:avLst/>
          </a:prstGeom>
          <a:noFill/>
        </p:spPr>
        <p:txBody>
          <a:bodyPr wrap="none" rtlCol="0">
            <a:spAutoFit/>
          </a:bodyPr>
          <a:lstStyle/>
          <a:p>
            <a:r>
              <a:rPr lang="en-IN" dirty="0">
                <a:solidFill>
                  <a:srgbClr val="FF0000"/>
                </a:solidFill>
              </a:rPr>
              <a:t>Step 2: </a:t>
            </a:r>
            <a:r>
              <a:rPr lang="en-IN" dirty="0"/>
              <a:t>Download the above directory following these steps: </a:t>
            </a:r>
          </a:p>
        </p:txBody>
      </p:sp>
      <p:pic>
        <p:nvPicPr>
          <p:cNvPr id="7" name="Picture 6" descr="Graphical user interface, text, application, email&#10;&#10;Description automatically generated">
            <a:extLst>
              <a:ext uri="{FF2B5EF4-FFF2-40B4-BE49-F238E27FC236}">
                <a16:creationId xmlns:a16="http://schemas.microsoft.com/office/drawing/2014/main" id="{BC16237C-A003-CE6A-728C-FC36D689F4E4}"/>
              </a:ext>
            </a:extLst>
          </p:cNvPr>
          <p:cNvPicPr>
            <a:picLocks noChangeAspect="1"/>
          </p:cNvPicPr>
          <p:nvPr/>
        </p:nvPicPr>
        <p:blipFill>
          <a:blip r:embed="rId3"/>
          <a:stretch>
            <a:fillRect/>
          </a:stretch>
        </p:blipFill>
        <p:spPr>
          <a:xfrm>
            <a:off x="1605573" y="1827447"/>
            <a:ext cx="3294305" cy="2843618"/>
          </a:xfrm>
          <a:prstGeom prst="rect">
            <a:avLst/>
          </a:prstGeom>
        </p:spPr>
      </p:pic>
      <p:sp>
        <p:nvSpPr>
          <p:cNvPr id="10" name="Arrow: Up 9">
            <a:extLst>
              <a:ext uri="{FF2B5EF4-FFF2-40B4-BE49-F238E27FC236}">
                <a16:creationId xmlns:a16="http://schemas.microsoft.com/office/drawing/2014/main" id="{217C8A33-C297-E35D-E82A-391086AC1A74}"/>
              </a:ext>
            </a:extLst>
          </p:cNvPr>
          <p:cNvSpPr/>
          <p:nvPr/>
        </p:nvSpPr>
        <p:spPr>
          <a:xfrm>
            <a:off x="4197506" y="2505159"/>
            <a:ext cx="264160" cy="523220"/>
          </a:xfrm>
          <a:prstGeom prst="up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Arrow: Up 10">
            <a:extLst>
              <a:ext uri="{FF2B5EF4-FFF2-40B4-BE49-F238E27FC236}">
                <a16:creationId xmlns:a16="http://schemas.microsoft.com/office/drawing/2014/main" id="{A93CABEC-568E-8569-97A5-85FD68F8A861}"/>
              </a:ext>
            </a:extLst>
          </p:cNvPr>
          <p:cNvSpPr/>
          <p:nvPr/>
        </p:nvSpPr>
        <p:spPr>
          <a:xfrm>
            <a:off x="7317859" y="4909670"/>
            <a:ext cx="264160" cy="523220"/>
          </a:xfrm>
          <a:prstGeom prst="up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4ACA0529-F282-CBB6-2B17-55F61FA4AADF}"/>
              </a:ext>
            </a:extLst>
          </p:cNvPr>
          <p:cNvSpPr/>
          <p:nvPr/>
        </p:nvSpPr>
        <p:spPr>
          <a:xfrm>
            <a:off x="6733659" y="4402073"/>
            <a:ext cx="1696720" cy="5205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Arrow: Right 14">
            <a:extLst>
              <a:ext uri="{FF2B5EF4-FFF2-40B4-BE49-F238E27FC236}">
                <a16:creationId xmlns:a16="http://schemas.microsoft.com/office/drawing/2014/main" id="{FAF66E9F-0511-A1AB-1831-801BE8B26E93}"/>
              </a:ext>
            </a:extLst>
          </p:cNvPr>
          <p:cNvSpPr/>
          <p:nvPr/>
        </p:nvSpPr>
        <p:spPr>
          <a:xfrm>
            <a:off x="5424850" y="3059668"/>
            <a:ext cx="671150" cy="28297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50662E67-3620-2F12-CB7E-851CA5E4199A}"/>
              </a:ext>
            </a:extLst>
          </p:cNvPr>
          <p:cNvSpPr txBox="1"/>
          <p:nvPr/>
        </p:nvSpPr>
        <p:spPr>
          <a:xfrm>
            <a:off x="232585" y="5348777"/>
            <a:ext cx="10090455" cy="369332"/>
          </a:xfrm>
          <a:prstGeom prst="rect">
            <a:avLst/>
          </a:prstGeom>
          <a:noFill/>
        </p:spPr>
        <p:txBody>
          <a:bodyPr wrap="none" rtlCol="0">
            <a:spAutoFit/>
          </a:bodyPr>
          <a:lstStyle/>
          <a:p>
            <a:r>
              <a:rPr lang="en-IN" dirty="0">
                <a:solidFill>
                  <a:srgbClr val="FF0000"/>
                </a:solidFill>
              </a:rPr>
              <a:t>Step 3: </a:t>
            </a:r>
            <a:r>
              <a:rPr lang="en-IN" dirty="0"/>
              <a:t>After downloading, extract this at any desired location. We will revisit this folder at different steps </a:t>
            </a:r>
          </a:p>
        </p:txBody>
      </p:sp>
      <p:sp>
        <p:nvSpPr>
          <p:cNvPr id="3" name="TextBox 2">
            <a:hlinkClick r:id="rId4"/>
            <a:extLst>
              <a:ext uri="{FF2B5EF4-FFF2-40B4-BE49-F238E27FC236}">
                <a16:creationId xmlns:a16="http://schemas.microsoft.com/office/drawing/2014/main" id="{9416B0AF-699A-C767-952D-E3548CEFA894}"/>
              </a:ext>
            </a:extLst>
          </p:cNvPr>
          <p:cNvSpPr txBox="1"/>
          <p:nvPr/>
        </p:nvSpPr>
        <p:spPr>
          <a:xfrm>
            <a:off x="2436744" y="753193"/>
            <a:ext cx="6097656" cy="369332"/>
          </a:xfrm>
          <a:prstGeom prst="rect">
            <a:avLst/>
          </a:prstGeom>
          <a:noFill/>
        </p:spPr>
        <p:txBody>
          <a:bodyPr wrap="square">
            <a:spAutoFit/>
          </a:bodyPr>
          <a:lstStyle/>
          <a:p>
            <a:r>
              <a:rPr lang="en-IN" dirty="0">
                <a:solidFill>
                  <a:schemeClr val="accent1"/>
                </a:solidFill>
              </a:rPr>
              <a:t>https://github.com/tiwarianuj2006/Yolov4-workshop</a:t>
            </a:r>
          </a:p>
        </p:txBody>
      </p:sp>
    </p:spTree>
    <p:extLst>
      <p:ext uri="{BB962C8B-B14F-4D97-AF65-F5344CB8AC3E}">
        <p14:creationId xmlns:p14="http://schemas.microsoft.com/office/powerpoint/2010/main" val="26705965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1F2C2CA-D993-4A51-9EAA-B8B1B3438C5B}"/>
              </a:ext>
            </a:extLst>
          </p:cNvPr>
          <p:cNvSpPr txBox="1"/>
          <p:nvPr/>
        </p:nvSpPr>
        <p:spPr>
          <a:xfrm>
            <a:off x="192437" y="156470"/>
            <a:ext cx="10992256" cy="523220"/>
          </a:xfrm>
          <a:prstGeom prst="rect">
            <a:avLst/>
          </a:prstGeom>
          <a:noFill/>
        </p:spPr>
        <p:txBody>
          <a:bodyPr wrap="square" rtlCol="0">
            <a:spAutoFit/>
          </a:bodyPr>
          <a:lstStyle/>
          <a:p>
            <a:r>
              <a:rPr lang="en-GB" sz="2800" b="1" dirty="0">
                <a:latin typeface="Arial" panose="020B0604020202020204" pitchFamily="34" charset="0"/>
                <a:cs typeface="Arial" panose="020B0604020202020204" pitchFamily="34" charset="0"/>
              </a:rPr>
              <a:t>What is labelling?</a:t>
            </a:r>
          </a:p>
        </p:txBody>
      </p:sp>
      <p:pic>
        <p:nvPicPr>
          <p:cNvPr id="3" name="Picture 2">
            <a:extLst>
              <a:ext uri="{FF2B5EF4-FFF2-40B4-BE49-F238E27FC236}">
                <a16:creationId xmlns:a16="http://schemas.microsoft.com/office/drawing/2014/main" id="{03A248C5-EB0E-C8D4-A2F6-A8B8554B0DD7}"/>
              </a:ext>
            </a:extLst>
          </p:cNvPr>
          <p:cNvPicPr>
            <a:picLocks noChangeAspect="1"/>
          </p:cNvPicPr>
          <p:nvPr/>
        </p:nvPicPr>
        <p:blipFill>
          <a:blip r:embed="rId2"/>
          <a:stretch>
            <a:fillRect/>
          </a:stretch>
        </p:blipFill>
        <p:spPr>
          <a:xfrm>
            <a:off x="2719427" y="2365346"/>
            <a:ext cx="6553782" cy="3289195"/>
          </a:xfrm>
          <a:prstGeom prst="rect">
            <a:avLst/>
          </a:prstGeom>
        </p:spPr>
      </p:pic>
      <p:sp>
        <p:nvSpPr>
          <p:cNvPr id="13" name="TextBox 12">
            <a:extLst>
              <a:ext uri="{FF2B5EF4-FFF2-40B4-BE49-F238E27FC236}">
                <a16:creationId xmlns:a16="http://schemas.microsoft.com/office/drawing/2014/main" id="{EBD29FAE-F4E6-564B-E534-A95C6742D21C}"/>
              </a:ext>
            </a:extLst>
          </p:cNvPr>
          <p:cNvSpPr txBox="1"/>
          <p:nvPr/>
        </p:nvSpPr>
        <p:spPr>
          <a:xfrm>
            <a:off x="192438" y="719907"/>
            <a:ext cx="11441844" cy="646331"/>
          </a:xfrm>
          <a:prstGeom prst="rect">
            <a:avLst/>
          </a:prstGeom>
          <a:noFill/>
        </p:spPr>
        <p:txBody>
          <a:bodyPr wrap="square" rtlCol="0">
            <a:spAutoFit/>
          </a:bodyPr>
          <a:lstStyle/>
          <a:p>
            <a:r>
              <a:rPr lang="en-IN" b="1" dirty="0"/>
              <a:t>Labelling</a:t>
            </a:r>
            <a:r>
              <a:rPr lang="en-IN" dirty="0"/>
              <a:t> refers to drawing a rectangular box </a:t>
            </a:r>
            <a:r>
              <a:rPr lang="en-IN" b="1" dirty="0"/>
              <a:t>around</a:t>
            </a:r>
            <a:r>
              <a:rPr lang="en-IN" dirty="0"/>
              <a:t> the </a:t>
            </a:r>
            <a:r>
              <a:rPr lang="en-IN" b="1" dirty="0"/>
              <a:t>object of interest </a:t>
            </a:r>
            <a:r>
              <a:rPr lang="en-IN" dirty="0"/>
              <a:t>for images in a given dataset and correctly tagging it.</a:t>
            </a:r>
          </a:p>
        </p:txBody>
      </p:sp>
      <p:sp>
        <p:nvSpPr>
          <p:cNvPr id="14" name="TextBox 13">
            <a:extLst>
              <a:ext uri="{FF2B5EF4-FFF2-40B4-BE49-F238E27FC236}">
                <a16:creationId xmlns:a16="http://schemas.microsoft.com/office/drawing/2014/main" id="{83ACB55E-48C0-A925-F40A-D0E963D06F16}"/>
              </a:ext>
            </a:extLst>
          </p:cNvPr>
          <p:cNvSpPr txBox="1"/>
          <p:nvPr/>
        </p:nvSpPr>
        <p:spPr>
          <a:xfrm>
            <a:off x="192437" y="1456113"/>
            <a:ext cx="11893545" cy="369332"/>
          </a:xfrm>
          <a:prstGeom prst="rect">
            <a:avLst/>
          </a:prstGeom>
          <a:noFill/>
        </p:spPr>
        <p:txBody>
          <a:bodyPr wrap="square" rtlCol="0">
            <a:spAutoFit/>
          </a:bodyPr>
          <a:lstStyle/>
          <a:p>
            <a:r>
              <a:rPr lang="en-IN" dirty="0"/>
              <a:t>We will be using a Python application called </a:t>
            </a:r>
            <a:r>
              <a:rPr lang="en-IN" b="1" dirty="0">
                <a:solidFill>
                  <a:srgbClr val="FF0000"/>
                </a:solidFill>
              </a:rPr>
              <a:t>LabelImg</a:t>
            </a:r>
            <a:r>
              <a:rPr lang="en-IN" dirty="0"/>
              <a:t> to label our dataset today.  </a:t>
            </a:r>
          </a:p>
        </p:txBody>
      </p:sp>
      <p:sp>
        <p:nvSpPr>
          <p:cNvPr id="17" name="TextBox 16">
            <a:hlinkClick r:id="rId3"/>
            <a:extLst>
              <a:ext uri="{FF2B5EF4-FFF2-40B4-BE49-F238E27FC236}">
                <a16:creationId xmlns:a16="http://schemas.microsoft.com/office/drawing/2014/main" id="{88818952-7B29-EBA4-DE12-C54FE65A758B}"/>
              </a:ext>
            </a:extLst>
          </p:cNvPr>
          <p:cNvSpPr txBox="1"/>
          <p:nvPr/>
        </p:nvSpPr>
        <p:spPr>
          <a:xfrm>
            <a:off x="3776764" y="1957995"/>
            <a:ext cx="4083185" cy="369332"/>
          </a:xfrm>
          <a:prstGeom prst="rect">
            <a:avLst/>
          </a:prstGeom>
          <a:noFill/>
        </p:spPr>
        <p:txBody>
          <a:bodyPr wrap="square">
            <a:spAutoFit/>
          </a:bodyPr>
          <a:lstStyle/>
          <a:p>
            <a:r>
              <a:rPr lang="en-IN" dirty="0">
                <a:solidFill>
                  <a:schemeClr val="accent1"/>
                </a:solidFill>
              </a:rPr>
              <a:t>https://github.com/heartexlabs/labelImg</a:t>
            </a:r>
          </a:p>
        </p:txBody>
      </p:sp>
    </p:spTree>
    <p:extLst>
      <p:ext uri="{BB962C8B-B14F-4D97-AF65-F5344CB8AC3E}">
        <p14:creationId xmlns:p14="http://schemas.microsoft.com/office/powerpoint/2010/main" val="1961182487"/>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35724</TotalTime>
  <Words>1292</Words>
  <Application>Microsoft Office PowerPoint</Application>
  <PresentationFormat>Widescreen</PresentationFormat>
  <Paragraphs>128</Paragraphs>
  <Slides>29</Slides>
  <Notes>2</Notes>
  <HiddenSlides>0</HiddenSlides>
  <MMClips>0</MMClips>
  <ScaleCrop>false</ScaleCrop>
  <HeadingPairs>
    <vt:vector size="6" baseType="variant">
      <vt:variant>
        <vt:lpstr>Fonts Used</vt:lpstr>
      </vt:variant>
      <vt:variant>
        <vt:i4>2</vt:i4>
      </vt:variant>
      <vt:variant>
        <vt:lpstr>Theme</vt:lpstr>
      </vt:variant>
      <vt:variant>
        <vt:i4>3</vt:i4>
      </vt:variant>
      <vt:variant>
        <vt:lpstr>Slide Titles</vt:lpstr>
      </vt:variant>
      <vt:variant>
        <vt:i4>29</vt:i4>
      </vt:variant>
    </vt:vector>
  </HeadingPairs>
  <TitlesOfParts>
    <vt:vector size="34" baseType="lpstr">
      <vt:lpstr>Arial</vt:lpstr>
      <vt:lpstr>Calibri</vt:lpstr>
      <vt:lpstr>Custom Design</vt:lpstr>
      <vt:lpstr>1_Custom Design</vt:lpstr>
      <vt:lpstr>2_Custom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Tiwari, Anuj</cp:lastModifiedBy>
  <cp:revision>72</cp:revision>
  <dcterms:created xsi:type="dcterms:W3CDTF">2021-03-05T13:36:03Z</dcterms:created>
  <dcterms:modified xsi:type="dcterms:W3CDTF">2023-03-27T14:16:55Z</dcterms:modified>
</cp:coreProperties>
</file>